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806" r:id="rId3"/>
    <p:sldId id="807" r:id="rId4"/>
    <p:sldId id="819" r:id="rId5"/>
    <p:sldId id="809" r:id="rId6"/>
    <p:sldId id="810" r:id="rId7"/>
    <p:sldId id="811" r:id="rId8"/>
    <p:sldId id="812" r:id="rId9"/>
    <p:sldId id="813" r:id="rId10"/>
    <p:sldId id="816" r:id="rId11"/>
    <p:sldId id="814" r:id="rId12"/>
    <p:sldId id="8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26"/>
  </p:normalViewPr>
  <p:slideViewPr>
    <p:cSldViewPr snapToGrid="0" snapToObjects="1" showGuides="1">
      <p:cViewPr varScale="1">
        <p:scale>
          <a:sx n="150" d="100"/>
          <a:sy n="150" d="100"/>
        </p:scale>
        <p:origin x="672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DC2C7-49FA-ED4E-9AAD-8F59FD13847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96AA2-D1CE-B14F-AD9D-28AF1A213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079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어린양
십자가 그 사랑</a:t>
            </a:r>
          </a:p>
          <a:p>
            <a:r>
              <a:rPr lang="en-US" altLang="ko-KR"/>
              <a:t>Jesus Lamb of God,
The sacrifice of love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425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어린양
십자가 그 사랑</a:t>
            </a:r>
          </a:p>
          <a:p>
            <a:r>
              <a:rPr lang="en-US" altLang="ko-KR"/>
              <a:t>Jesus Lamb of God,
The sacrifice of love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61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어린양
십자가 그 사랑</a:t>
            </a:r>
          </a:p>
          <a:p>
            <a:r>
              <a:rPr lang="en-US" altLang="ko-KR"/>
              <a:t>Jesus Lamb of God,
The sacrifice of love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15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어린양
십자가 그 사랑</a:t>
            </a:r>
          </a:p>
          <a:p>
            <a:r>
              <a:rPr lang="en-US" altLang="ko-KR"/>
              <a:t>Jesus Lamb of God,
The sacrifice of love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246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어린양
십자가 그 사랑</a:t>
            </a:r>
          </a:p>
          <a:p>
            <a:r>
              <a:rPr lang="en-US" altLang="ko-KR"/>
              <a:t>Jesus Lamb of God,
The sacrifice of love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78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어린양
십자가 그 사랑</a:t>
            </a:r>
          </a:p>
          <a:p>
            <a:r>
              <a:rPr lang="en-US" altLang="ko-KR"/>
              <a:t>Jesus Lamb of God,
The sacrifice of love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97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어린양
십자가 그 사랑</a:t>
            </a:r>
          </a:p>
          <a:p>
            <a:r>
              <a:rPr lang="en-US" altLang="ko-KR"/>
              <a:t>Jesus Lamb of God,
The sacrifice of love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828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어린양
십자가 그 사랑</a:t>
            </a:r>
          </a:p>
          <a:p>
            <a:r>
              <a:rPr lang="en-US" altLang="ko-KR"/>
              <a:t>Jesus Lamb of God,
The sacrifice of love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054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어린양
십자가 그 사랑</a:t>
            </a:r>
          </a:p>
          <a:p>
            <a:r>
              <a:rPr lang="en-US" altLang="ko-KR"/>
              <a:t>Jesus Lamb of God,
The sacrifice of love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755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어린양
십자가 그 사랑</a:t>
            </a:r>
          </a:p>
          <a:p>
            <a:r>
              <a:rPr lang="en-US" altLang="ko-KR"/>
              <a:t>Jesus Lamb of God,
The sacrifice of love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16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5C8B-A897-884C-8B48-1D96DECAA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20E34-3B64-FD4D-A6E1-3900925AC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B7BDE-EC36-5348-9AAE-E18E6921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89AE-1BE8-0349-80F0-9734EF03E0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1E43-4594-6D4A-A713-8D9A9C36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F17AA-8723-0A49-8BB6-E691012F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64D6-288C-0143-AA1F-FC2D7FD0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F494-A343-F143-9BDA-B92A8DF8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C601B-5981-5446-B882-A21CCEE1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FBF48-9963-8246-ACCB-196ECDE2E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89AE-1BE8-0349-80F0-9734EF03E0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294B-9674-5D4B-BEDE-AAA472B74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CF89-7DCA-EE4F-A9DA-A1ED222B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64D6-288C-0143-AA1F-FC2D7FD0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0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D7B92D-7A9C-3542-B575-9924083E8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E41B4-526D-AD40-BBDA-4E88EECC0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73D65-F4FB-724A-B03C-43C06943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89AE-1BE8-0349-80F0-9734EF03E0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FEB16-20DD-1042-941D-0741CC3C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4C6AD-7265-0E4F-A5A5-E5A8D204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64D6-288C-0143-AA1F-FC2D7FD0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41E0-B111-4107-878E-74A2CB4BC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15B61-FE25-4D7E-918F-6497089AE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4194-D8C5-425D-A494-1BC45B85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C78C-87C2-4646-9D06-80F1DB0D47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D33EB-9A9C-4478-87E3-FF61CEFC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32E3-9FDF-4258-A799-77FC5FE8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D403-0A1B-4581-92E0-B6D3D1FB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4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D870-DD21-4EDF-924D-2A6C70AB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A5A9-C8A2-41A1-8FDE-17A1306F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6B11-2CD1-4E4E-A349-C7FD5214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C78C-87C2-4646-9D06-80F1DB0D47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2CC97-3F25-4032-B622-E09D679C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18FB3-BCCE-499F-8423-27FDC038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D403-0A1B-4581-92E0-B6D3D1FB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84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C40C-2CB4-4938-8601-0EE9DF82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A7BA2-54DD-4D6F-9AC6-33AF7188E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3E59-7C7B-4906-B66E-8911F06C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C78C-87C2-4646-9D06-80F1DB0D47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A2C3C-DF59-4F81-93D3-D644E190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BFC46-4B98-4093-93FD-9CF5FC68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D403-0A1B-4581-92E0-B6D3D1FB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2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06AC-8E6A-44A4-89AE-B463BD55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FDF4-1E40-4545-BCD7-301463E4F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1F3E4-9DB0-43B8-AD85-3C66E2438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57362-83E7-4E27-A16B-48968CC7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C78C-87C2-4646-9D06-80F1DB0D47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4F7F6-4F2B-4200-B341-2DC8B06B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C6147-14AA-498B-9017-F1346F37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D403-0A1B-4581-92E0-B6D3D1FB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8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B529D-0A98-48E4-99D6-008A136FF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E8456-F083-4897-91E1-73DF8958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A2B28-4D2A-4202-AF88-8C052FC0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240FA-8F26-446C-9817-404825C60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EC2BFC-8ECF-44CD-8205-977AFED29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8014D-F522-4C72-A99E-883D74C52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C78C-87C2-4646-9D06-80F1DB0D47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91B4D-FBCA-4B13-8F20-FE1F548A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C6BD6-8422-4DDA-9C04-DF2FBBCC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D403-0A1B-4581-92E0-B6D3D1FB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97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2FFB-F44E-418C-A937-3F689F31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3C09B-7641-41E5-9244-56F7AC63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C78C-87C2-4646-9D06-80F1DB0D47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8C370-788E-4BD5-A26F-558529DD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F7F8C-151F-4914-8604-D8C01E1E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D403-0A1B-4581-92E0-B6D3D1FB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49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D0B28-41B2-4312-A116-7B3D7068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C78C-87C2-4646-9D06-80F1DB0D47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4F35A-6C8C-4B6C-AAC5-C70C9AD5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9E66C-34F3-48E2-A698-260D7BD6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D403-0A1B-4581-92E0-B6D3D1FB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A61B-5178-4623-B011-8432C325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BBC0E-ED10-497B-99C4-C6614E04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C8FDD-FE97-4358-8E81-36D357D71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FF7D2-195E-41DC-873F-C5A50337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C78C-87C2-4646-9D06-80F1DB0D47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5ED7C-9726-458E-B43E-C9E43605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41C4-C7EB-4044-9303-79D41188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D403-0A1B-4581-92E0-B6D3D1FB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6977-73D7-4740-8FD6-ACFC99DA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32400-9716-CF47-AB3E-92B19219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C4DE6-4C9B-0D46-81F1-BADFED2E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89AE-1BE8-0349-80F0-9734EF03E0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4FE2D-4B5D-4E48-B0D1-14E42A903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4340E-BFCF-5248-B9BE-22E5F960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64D6-288C-0143-AA1F-FC2D7FD0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16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1942-96B9-490B-8286-F6AE481D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B0658-20BE-4C14-9279-F80783E99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42FBB-3350-4ECE-884A-33D4071E7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5B7C5-F776-4053-9F7C-D8D76791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C78C-87C2-4646-9D06-80F1DB0D47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BE357-B0F8-4A8B-B585-B74808C2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88FF3-2FDF-4598-9FC8-9B69D5CB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D403-0A1B-4581-92E0-B6D3D1FB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7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4D3D-7878-4FFE-A606-7D1779500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6B7D4-7098-4C35-984E-56A07511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3E46-95F5-4EEF-B8C8-EBAD6F7C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C78C-87C2-4646-9D06-80F1DB0D47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6527-ADB7-46C8-B9EA-F088305D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0C471-A535-463C-BC44-7A310004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D403-0A1B-4581-92E0-B6D3D1FB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39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3CA68-6B9E-4A2B-852C-A2F69221B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5246C-AAC0-405D-A191-991C9C18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0B998-B869-4A5B-BA63-F50B0387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C78C-87C2-4646-9D06-80F1DB0D47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A902F-E34E-4997-BA2B-5BBCF64C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109AB-CBC5-4E58-9F64-F406BCAC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D403-0A1B-4581-92E0-B6D3D1FB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3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4209-5FC3-F147-9648-DCFAEAC5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9A034-92C7-684D-B741-D26BDA07C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0BFD5-AE81-8B4A-A8B2-8D916416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89AE-1BE8-0349-80F0-9734EF03E0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1AF56-558B-F04B-8491-3F5D125CB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A7E21-BD3A-FB4F-ADCA-01C5845F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64D6-288C-0143-AA1F-FC2D7FD0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0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B561-6A5C-4341-BED3-8D725E9B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1812-A315-9446-B622-AC4909775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BB805-5E57-4C4D-8047-7656A5463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54AF4-8342-5748-B269-E9D315F9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89AE-1BE8-0349-80F0-9734EF03E0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6962B-B18F-E243-99C0-3378D1F0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D242D-0850-8946-9B0E-BC26173FE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64D6-288C-0143-AA1F-FC2D7FD0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CF5B-E73E-BA42-A53E-62006B32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9DA04-C27D-764C-8CF1-E1168191B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C5B8A-F082-A048-92BB-E94103D4A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131FA4-6E1D-204A-BF3B-E1D710674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2A5EA-8D48-6344-853D-1E3A10AAD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B657D-11C2-B94C-B0C9-876894ED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89AE-1BE8-0349-80F0-9734EF03E0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82F16-D9BC-254A-BD4D-B944CC2E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2C701-4381-D644-AE9E-9F0DD705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64D6-288C-0143-AA1F-FC2D7FD0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6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BFE3-8169-0E4B-8D34-305D8E90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EC681-033C-F34F-ABF9-5E49F346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89AE-1BE8-0349-80F0-9734EF03E0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A2B82-2258-BE44-BED1-3EA9AEBD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0497D-E404-8543-920E-A01930E9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64D6-288C-0143-AA1F-FC2D7FD0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42D2CE-1E92-2944-A529-167959E2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89AE-1BE8-0349-80F0-9734EF03E0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70B20-3004-D440-B8CF-12819D37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FBA84-ABB7-1C41-9BEF-C418BDCD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64D6-288C-0143-AA1F-FC2D7FD0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15A3-56D0-4945-ABD0-D8BF4BAD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0ED2-1884-6A48-8AFC-88768F877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3F118-709C-FB49-A413-5E78DE27B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727AA-DFC2-3B48-8759-A604764B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89AE-1BE8-0349-80F0-9734EF03E0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2EC05-13AF-E549-8EEE-D880EE53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4CB23-AD45-F344-B71A-964DC75E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64D6-288C-0143-AA1F-FC2D7FD0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7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3810-A41F-DB4E-8C13-A8347771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FC555-6E88-ED47-8BA2-A4700DB0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E870B-BE90-C74C-A95E-7900B08F9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A633E-E7E2-9F4C-838C-E3BD0744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189AE-1BE8-0349-80F0-9734EF03E0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95732-D142-044E-8A5D-4D977053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B629A-AF89-CE46-B9B5-5D21A12D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A64D6-288C-0143-AA1F-FC2D7FD0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0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AF25C-9A20-AA4C-8709-99B1AF9C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CE249-F92D-1940-810D-AF033BA5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9CF9-1B0A-4346-83DC-CAB3070EE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189AE-1BE8-0349-80F0-9734EF03E026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C61A-5AB9-914A-ADD7-AAB3B9A56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17F7C-8F80-F04E-8549-AA173ECA5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64D6-288C-0143-AA1F-FC2D7FD0E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0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7B94B-46D3-4B1D-A2E1-40B09497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67E2A-633A-4A91-A16C-5AAB9B36D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4AD7-38B9-4937-86C0-3DDBCC0AAD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C78C-87C2-4646-9D06-80F1DB0D47D9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91C8-9F77-42B3-87A2-1EB9DBFDC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1567-FCB7-4081-88E8-2CD4FCF48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4D403-0A1B-4581-92E0-B6D3D1FB8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4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F26D99D-A75F-4F94-84FC-99B73B87207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3A5914-09E8-42E3-B51C-CB85A77EF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51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649580"/>
            <a:ext cx="12193984" cy="2160000"/>
          </a:xfrm>
        </p:spPr>
        <p:txBody>
          <a:bodyPr>
            <a:normAutofit/>
          </a:bodyPr>
          <a:lstStyle/>
          <a:p>
            <a:r>
              <a:rPr lang="en-US" dirty="0"/>
              <a:t>For the nations trapped in darkness</a:t>
            </a:r>
          </a:p>
          <a:p>
            <a:r>
              <a:rPr lang="en-US" dirty="0"/>
              <a:t>being led to death</a:t>
            </a:r>
          </a:p>
        </p:txBody>
      </p:sp>
    </p:spTree>
    <p:extLst>
      <p:ext uri="{BB962C8B-B14F-4D97-AF65-F5344CB8AC3E}">
        <p14:creationId xmlns:p14="http://schemas.microsoft.com/office/powerpoint/2010/main" val="83140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 am</a:t>
            </a:r>
            <a:r>
              <a:rPr lang="en-US"/>
              <a:t>, oh </a:t>
            </a:r>
            <a:r>
              <a:rPr lang="en-US" dirty="0"/>
              <a:t>Lord send me</a:t>
            </a:r>
          </a:p>
        </p:txBody>
      </p:sp>
    </p:spTree>
    <p:extLst>
      <p:ext uri="{BB962C8B-B14F-4D97-AF65-F5344CB8AC3E}">
        <p14:creationId xmlns:p14="http://schemas.microsoft.com/office/powerpoint/2010/main" val="189878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Oh Lord, my God and King</a:t>
            </a:r>
          </a:p>
          <a:p>
            <a:r>
              <a:rPr lang="en-US" sz="5400" dirty="0"/>
              <a:t>My soul cries out to thee, </a:t>
            </a:r>
          </a:p>
          <a:p>
            <a:r>
              <a:rPr lang="en-US" sz="5400" dirty="0"/>
              <a:t>Would you receive my life</a:t>
            </a:r>
          </a:p>
        </p:txBody>
      </p:sp>
    </p:spTree>
    <p:extLst>
      <p:ext uri="{BB962C8B-B14F-4D97-AF65-F5344CB8AC3E}">
        <p14:creationId xmlns:p14="http://schemas.microsoft.com/office/powerpoint/2010/main" val="291468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5400" dirty="0"/>
              <a:t>Oh Lord, my God and King</a:t>
            </a:r>
          </a:p>
          <a:p>
            <a:r>
              <a:rPr lang="en-US" sz="5400" dirty="0"/>
              <a:t>Every idol enthroned in me,</a:t>
            </a:r>
          </a:p>
          <a:p>
            <a:r>
              <a:rPr lang="en-US" sz="5400" dirty="0"/>
              <a:t>Remove them from my heart </a:t>
            </a:r>
          </a:p>
        </p:txBody>
      </p:sp>
    </p:spTree>
    <p:extLst>
      <p:ext uri="{BB962C8B-B14F-4D97-AF65-F5344CB8AC3E}">
        <p14:creationId xmlns:p14="http://schemas.microsoft.com/office/powerpoint/2010/main" val="385981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the One upon the throne</a:t>
            </a:r>
          </a:p>
          <a:p>
            <a:r>
              <a:rPr lang="en-US" dirty="0"/>
              <a:t>I give you all my life </a:t>
            </a:r>
          </a:p>
          <a:p>
            <a:r>
              <a:rPr lang="en-US" dirty="0"/>
              <a:t>as a holy living sacrifice </a:t>
            </a:r>
          </a:p>
        </p:txBody>
      </p:sp>
    </p:spTree>
    <p:extLst>
      <p:ext uri="{BB962C8B-B14F-4D97-AF65-F5344CB8AC3E}">
        <p14:creationId xmlns:p14="http://schemas.microsoft.com/office/powerpoint/2010/main" val="396070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come to your altar offering all of me</a:t>
            </a:r>
          </a:p>
          <a:p>
            <a:r>
              <a:rPr lang="en-US" dirty="0"/>
              <a:t>Lord, burn me with your holy fire</a:t>
            </a:r>
          </a:p>
        </p:txBody>
      </p:sp>
    </p:spTree>
    <p:extLst>
      <p:ext uri="{BB962C8B-B14F-4D97-AF65-F5344CB8AC3E}">
        <p14:creationId xmlns:p14="http://schemas.microsoft.com/office/powerpoint/2010/main" val="67056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Jehovah, Lord my God</a:t>
            </a:r>
          </a:p>
          <a:p>
            <a:r>
              <a:rPr lang="en-US" dirty="0"/>
              <a:t>I bow before your throne</a:t>
            </a:r>
          </a:p>
        </p:txBody>
      </p:sp>
    </p:spTree>
    <p:extLst>
      <p:ext uri="{BB962C8B-B14F-4D97-AF65-F5344CB8AC3E}">
        <p14:creationId xmlns:p14="http://schemas.microsoft.com/office/powerpoint/2010/main" val="379810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I am, for your glory</a:t>
            </a:r>
          </a:p>
          <a:p>
            <a:r>
              <a:rPr lang="en-US" dirty="0"/>
              <a:t>Oh Lord would you send me</a:t>
            </a:r>
          </a:p>
        </p:txBody>
      </p:sp>
    </p:spTree>
    <p:extLst>
      <p:ext uri="{BB962C8B-B14F-4D97-AF65-F5344CB8AC3E}">
        <p14:creationId xmlns:p14="http://schemas.microsoft.com/office/powerpoint/2010/main" val="247025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the lost and broken nations</a:t>
            </a:r>
          </a:p>
          <a:p>
            <a:r>
              <a:rPr lang="en-US" dirty="0"/>
              <a:t>in the midst of pain</a:t>
            </a:r>
          </a:p>
        </p:txBody>
      </p:sp>
    </p:spTree>
    <p:extLst>
      <p:ext uri="{BB962C8B-B14F-4D97-AF65-F5344CB8AC3E}">
        <p14:creationId xmlns:p14="http://schemas.microsoft.com/office/powerpoint/2010/main" val="214727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984" y="680267"/>
            <a:ext cx="12193984" cy="2160000"/>
          </a:xfrm>
        </p:spPr>
        <p:txBody>
          <a:bodyPr>
            <a:normAutofit/>
          </a:bodyPr>
          <a:lstStyle/>
          <a:p>
            <a:r>
              <a:rPr lang="en-US" dirty="0"/>
              <a:t>Oh Lord would you send me</a:t>
            </a:r>
          </a:p>
        </p:txBody>
      </p:sp>
    </p:spTree>
    <p:extLst>
      <p:ext uri="{BB962C8B-B14F-4D97-AF65-F5344CB8AC3E}">
        <p14:creationId xmlns:p14="http://schemas.microsoft.com/office/powerpoint/2010/main" val="4436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300</Words>
  <Application>Microsoft Office PowerPoint</Application>
  <PresentationFormat>Widescreen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Liao</dc:creator>
  <cp:lastModifiedBy>mosesrc@student.ubc.ca</cp:lastModifiedBy>
  <cp:revision>11</cp:revision>
  <dcterms:created xsi:type="dcterms:W3CDTF">2021-04-11T03:46:22Z</dcterms:created>
  <dcterms:modified xsi:type="dcterms:W3CDTF">2022-04-01T02:24:48Z</dcterms:modified>
</cp:coreProperties>
</file>