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19"/>
  </p:notesMasterIdLst>
  <p:sldIdLst>
    <p:sldId id="304" r:id="rId3"/>
    <p:sldId id="837" r:id="rId4"/>
    <p:sldId id="1463" r:id="rId5"/>
    <p:sldId id="1464" r:id="rId6"/>
    <p:sldId id="1465" r:id="rId7"/>
    <p:sldId id="1466" r:id="rId8"/>
    <p:sldId id="1467" r:id="rId9"/>
    <p:sldId id="1468" r:id="rId10"/>
    <p:sldId id="1469" r:id="rId11"/>
    <p:sldId id="1470" r:id="rId12"/>
    <p:sldId id="1471" r:id="rId13"/>
    <p:sldId id="1472" r:id="rId14"/>
    <p:sldId id="1473" r:id="rId15"/>
    <p:sldId id="1476" r:id="rId16"/>
    <p:sldId id="1474" r:id="rId17"/>
    <p:sldId id="14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8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4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E9B4A-ADEA-4097-8990-47339E2E9F7F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2BE7C-D1DB-4E2F-A425-8240543A4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8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37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청년들의 가슴 울리며</a:t>
            </a:r>
            <a:br>
              <a:rPr lang="ko-KR" altLang="en-US"/>
            </a:br>
            <a:r>
              <a:rPr lang="ko-KR" altLang="en-US"/>
              <a:t>찾아온 하늘의 꿈</a:t>
            </a:r>
          </a:p>
          <a:p>
            <a:r>
              <a:rPr lang="en-US" altLang="ko-KR"/>
              <a:t>From up above came the Father’s heart</a:t>
            </a:r>
          </a:p>
          <a:p>
            <a:r>
              <a:rPr lang="en-US" altLang="ko-KR"/>
              <a:t>The longing to dream
The dreams of heaven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33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청년들의 가슴 울리며</a:t>
            </a:r>
            <a:br>
              <a:rPr lang="ko-KR" altLang="en-US"/>
            </a:br>
            <a:r>
              <a:rPr lang="ko-KR" altLang="en-US"/>
              <a:t>찾아온 하늘의 꿈</a:t>
            </a:r>
          </a:p>
          <a:p>
            <a:r>
              <a:rPr lang="en-US" altLang="ko-KR"/>
              <a:t>From up above came the Father’s heart</a:t>
            </a:r>
          </a:p>
          <a:p>
            <a:r>
              <a:rPr lang="en-US" altLang="ko-KR"/>
              <a:t>The longing to dream
The dreams of heaven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056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청년들의 가슴 울리며</a:t>
            </a:r>
            <a:br>
              <a:rPr lang="ko-KR" altLang="en-US"/>
            </a:br>
            <a:r>
              <a:rPr lang="ko-KR" altLang="en-US"/>
              <a:t>찾아온 하늘의 꿈</a:t>
            </a:r>
          </a:p>
          <a:p>
            <a:r>
              <a:rPr lang="en-US" altLang="ko-KR"/>
              <a:t>From up above came the Father’s heart</a:t>
            </a:r>
          </a:p>
          <a:p>
            <a:r>
              <a:rPr lang="en-US" altLang="ko-KR"/>
              <a:t>The longing to dream
The dreams of heaven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937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청년들의 가슴 울리며</a:t>
            </a:r>
            <a:br>
              <a:rPr lang="ko-KR" altLang="en-US"/>
            </a:br>
            <a:r>
              <a:rPr lang="ko-KR" altLang="en-US"/>
              <a:t>찾아온 하늘의 꿈</a:t>
            </a:r>
          </a:p>
          <a:p>
            <a:r>
              <a:rPr lang="en-US" altLang="ko-KR"/>
              <a:t>From up above came the Father’s heart</a:t>
            </a:r>
          </a:p>
          <a:p>
            <a:r>
              <a:rPr lang="en-US" altLang="ko-KR"/>
              <a:t>The longing to dream
The dreams of heaven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8031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청년들의 가슴 울리며</a:t>
            </a:r>
            <a:br>
              <a:rPr lang="ko-KR" altLang="en-US"/>
            </a:br>
            <a:r>
              <a:rPr lang="ko-KR" altLang="en-US"/>
              <a:t>찾아온 하늘의 꿈</a:t>
            </a:r>
          </a:p>
          <a:p>
            <a:r>
              <a:rPr lang="en-US" altLang="ko-KR"/>
              <a:t>From up above came the Father’s heart</a:t>
            </a:r>
          </a:p>
          <a:p>
            <a:r>
              <a:rPr lang="en-US" altLang="ko-KR"/>
              <a:t>The longing to dream
The dreams of heaven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572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청년들의 가슴 울리며</a:t>
            </a:r>
            <a:br>
              <a:rPr lang="ko-KR" altLang="en-US"/>
            </a:br>
            <a:r>
              <a:rPr lang="ko-KR" altLang="en-US"/>
              <a:t>찾아온 하늘의 꿈</a:t>
            </a:r>
          </a:p>
          <a:p>
            <a:r>
              <a:rPr lang="en-US" altLang="ko-KR"/>
              <a:t>From up above came the Father’s heart</a:t>
            </a:r>
          </a:p>
          <a:p>
            <a:r>
              <a:rPr lang="en-US" altLang="ko-KR"/>
              <a:t>The longing to dream
The dreams of heaven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121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청년들의 가슴 울리며</a:t>
            </a:r>
            <a:br>
              <a:rPr lang="ko-KR" altLang="en-US"/>
            </a:br>
            <a:r>
              <a:rPr lang="ko-KR" altLang="en-US"/>
              <a:t>찾아온 하늘의 꿈</a:t>
            </a:r>
          </a:p>
          <a:p>
            <a:r>
              <a:rPr lang="en-US" altLang="ko-KR"/>
              <a:t>From up above came the Father’s heart</a:t>
            </a:r>
          </a:p>
          <a:p>
            <a:r>
              <a:rPr lang="en-US" altLang="ko-KR"/>
              <a:t>The longing to dream
The dreams of heaven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369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청년들의 가슴 울리며</a:t>
            </a:r>
            <a:br>
              <a:rPr lang="ko-KR" altLang="en-US"/>
            </a:br>
            <a:r>
              <a:rPr lang="ko-KR" altLang="en-US"/>
              <a:t>찾아온 하늘의 꿈</a:t>
            </a:r>
          </a:p>
          <a:p>
            <a:r>
              <a:rPr lang="en-US" altLang="ko-KR"/>
              <a:t>From up above came the Father’s heart</a:t>
            </a:r>
          </a:p>
          <a:p>
            <a:r>
              <a:rPr lang="en-US" altLang="ko-KR"/>
              <a:t>The longing to dream
The dreams of heaven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992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청년들의 가슴 울리며</a:t>
            </a:r>
            <a:br>
              <a:rPr lang="ko-KR" altLang="en-US"/>
            </a:br>
            <a:r>
              <a:rPr lang="ko-KR" altLang="en-US"/>
              <a:t>찾아온 하늘의 꿈</a:t>
            </a:r>
          </a:p>
          <a:p>
            <a:r>
              <a:rPr lang="en-US" altLang="ko-KR"/>
              <a:t>From up above came the Father’s heart</a:t>
            </a:r>
          </a:p>
          <a:p>
            <a:r>
              <a:rPr lang="en-US" altLang="ko-KR"/>
              <a:t>The longing to dream
The dreams of heaven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87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청년들의 가슴 울리며</a:t>
            </a:r>
            <a:br>
              <a:rPr lang="ko-KR" altLang="en-US"/>
            </a:br>
            <a:r>
              <a:rPr lang="ko-KR" altLang="en-US"/>
              <a:t>찾아온 하늘의 꿈</a:t>
            </a:r>
          </a:p>
          <a:p>
            <a:r>
              <a:rPr lang="en-US" altLang="ko-KR"/>
              <a:t>From up above came the Father’s heart</a:t>
            </a:r>
          </a:p>
          <a:p>
            <a:r>
              <a:rPr lang="en-US" altLang="ko-KR"/>
              <a:t>The longing to dream
The dreams of heaven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404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청년들의 가슴 울리며</a:t>
            </a:r>
            <a:br>
              <a:rPr lang="ko-KR" altLang="en-US"/>
            </a:br>
            <a:r>
              <a:rPr lang="ko-KR" altLang="en-US"/>
              <a:t>찾아온 하늘의 꿈</a:t>
            </a:r>
          </a:p>
          <a:p>
            <a:r>
              <a:rPr lang="en-US" altLang="ko-KR"/>
              <a:t>From up above came the Father’s heart</a:t>
            </a:r>
          </a:p>
          <a:p>
            <a:r>
              <a:rPr lang="en-US" altLang="ko-KR"/>
              <a:t>The longing to dream
The dreams of heaven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915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청년들의 가슴 울리며</a:t>
            </a:r>
            <a:br>
              <a:rPr lang="ko-KR" altLang="en-US"/>
            </a:br>
            <a:r>
              <a:rPr lang="ko-KR" altLang="en-US"/>
              <a:t>찾아온 하늘의 꿈</a:t>
            </a:r>
          </a:p>
          <a:p>
            <a:r>
              <a:rPr lang="en-US" altLang="ko-KR"/>
              <a:t>From up above came the Father’s heart</a:t>
            </a:r>
          </a:p>
          <a:p>
            <a:r>
              <a:rPr lang="en-US" altLang="ko-KR"/>
              <a:t>The longing to dream
The dreams of heaven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782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청년들의 가슴 울리며</a:t>
            </a:r>
            <a:br>
              <a:rPr lang="ko-KR" altLang="en-US"/>
            </a:br>
            <a:r>
              <a:rPr lang="ko-KR" altLang="en-US"/>
              <a:t>찾아온 하늘의 꿈</a:t>
            </a:r>
          </a:p>
          <a:p>
            <a:r>
              <a:rPr lang="en-US" altLang="ko-KR"/>
              <a:t>From up above came the Father’s heart</a:t>
            </a:r>
          </a:p>
          <a:p>
            <a:r>
              <a:rPr lang="en-US" altLang="ko-KR"/>
              <a:t>The longing to dream
The dreams of heaven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5685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청년들의 가슴 울리며</a:t>
            </a:r>
            <a:br>
              <a:rPr lang="ko-KR" altLang="en-US"/>
            </a:br>
            <a:r>
              <a:rPr lang="ko-KR" altLang="en-US"/>
              <a:t>찾아온 하늘의 꿈</a:t>
            </a:r>
          </a:p>
          <a:p>
            <a:r>
              <a:rPr lang="en-US" altLang="ko-KR"/>
              <a:t>From up above came the Father’s heart</a:t>
            </a:r>
          </a:p>
          <a:p>
            <a:r>
              <a:rPr lang="en-US" altLang="ko-KR"/>
              <a:t>The longing to dream
The dreams of heaven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839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청년들의 가슴 울리며</a:t>
            </a:r>
            <a:br>
              <a:rPr lang="ko-KR" altLang="en-US"/>
            </a:br>
            <a:r>
              <a:rPr lang="ko-KR" altLang="en-US"/>
              <a:t>찾아온 하늘의 꿈</a:t>
            </a:r>
          </a:p>
          <a:p>
            <a:r>
              <a:rPr lang="en-US" altLang="ko-KR"/>
              <a:t>From up above came the Father’s heart</a:t>
            </a:r>
          </a:p>
          <a:p>
            <a:r>
              <a:rPr lang="en-US" altLang="ko-KR"/>
              <a:t>The longing to dream
The dreams of heaven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225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98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44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85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액자 6"/>
          <p:cNvSpPr/>
          <p:nvPr userDrawn="1"/>
        </p:nvSpPr>
        <p:spPr>
          <a:xfrm>
            <a:off x="-18657819" y="-14272267"/>
            <a:ext cx="49759435" cy="60185988"/>
          </a:xfrm>
          <a:custGeom>
            <a:avLst/>
            <a:gdLst>
              <a:gd name="connsiteX0" fmla="*/ 0 w 37228136"/>
              <a:gd name="connsiteY0" fmla="*/ 0 h 37591664"/>
              <a:gd name="connsiteX1" fmla="*/ 37228136 w 37228136"/>
              <a:gd name="connsiteY1" fmla="*/ 0 h 37591664"/>
              <a:gd name="connsiteX2" fmla="*/ 37228136 w 37228136"/>
              <a:gd name="connsiteY2" fmla="*/ 37591664 h 37591664"/>
              <a:gd name="connsiteX3" fmla="*/ 0 w 37228136"/>
              <a:gd name="connsiteY3" fmla="*/ 37591664 h 37591664"/>
              <a:gd name="connsiteX4" fmla="*/ 0 w 37228136"/>
              <a:gd name="connsiteY4" fmla="*/ 0 h 37591664"/>
              <a:gd name="connsiteX5" fmla="*/ 13754679 w 37228136"/>
              <a:gd name="connsiteY5" fmla="*/ 13754679 h 37591664"/>
              <a:gd name="connsiteX6" fmla="*/ 13754679 w 37228136"/>
              <a:gd name="connsiteY6" fmla="*/ 23836985 h 37591664"/>
              <a:gd name="connsiteX7" fmla="*/ 23473457 w 37228136"/>
              <a:gd name="connsiteY7" fmla="*/ 23836985 h 37591664"/>
              <a:gd name="connsiteX8" fmla="*/ 23473457 w 37228136"/>
              <a:gd name="connsiteY8" fmla="*/ 13754679 h 37591664"/>
              <a:gd name="connsiteX9" fmla="*/ 13754679 w 37228136"/>
              <a:gd name="connsiteY9" fmla="*/ 13754679 h 37591664"/>
              <a:gd name="connsiteX0" fmla="*/ 0 w 37228136"/>
              <a:gd name="connsiteY0" fmla="*/ 0 h 37591664"/>
              <a:gd name="connsiteX1" fmla="*/ 37228136 w 37228136"/>
              <a:gd name="connsiteY1" fmla="*/ 0 h 37591664"/>
              <a:gd name="connsiteX2" fmla="*/ 37228136 w 37228136"/>
              <a:gd name="connsiteY2" fmla="*/ 37591664 h 37591664"/>
              <a:gd name="connsiteX3" fmla="*/ 0 w 37228136"/>
              <a:gd name="connsiteY3" fmla="*/ 37591664 h 37591664"/>
              <a:gd name="connsiteX4" fmla="*/ 0 w 37228136"/>
              <a:gd name="connsiteY4" fmla="*/ 0 h 37591664"/>
              <a:gd name="connsiteX5" fmla="*/ 13754679 w 37228136"/>
              <a:gd name="connsiteY5" fmla="*/ 13754679 h 37591664"/>
              <a:gd name="connsiteX6" fmla="*/ 13754679 w 37228136"/>
              <a:gd name="connsiteY6" fmla="*/ 21642424 h 37591664"/>
              <a:gd name="connsiteX7" fmla="*/ 23473457 w 37228136"/>
              <a:gd name="connsiteY7" fmla="*/ 23836985 h 37591664"/>
              <a:gd name="connsiteX8" fmla="*/ 23473457 w 37228136"/>
              <a:gd name="connsiteY8" fmla="*/ 13754679 h 37591664"/>
              <a:gd name="connsiteX9" fmla="*/ 13754679 w 37228136"/>
              <a:gd name="connsiteY9" fmla="*/ 13754679 h 37591664"/>
              <a:gd name="connsiteX0" fmla="*/ 0 w 37228136"/>
              <a:gd name="connsiteY0" fmla="*/ 0 h 37591664"/>
              <a:gd name="connsiteX1" fmla="*/ 37228136 w 37228136"/>
              <a:gd name="connsiteY1" fmla="*/ 0 h 37591664"/>
              <a:gd name="connsiteX2" fmla="*/ 37228136 w 37228136"/>
              <a:gd name="connsiteY2" fmla="*/ 37591664 h 37591664"/>
              <a:gd name="connsiteX3" fmla="*/ 0 w 37228136"/>
              <a:gd name="connsiteY3" fmla="*/ 37591664 h 37591664"/>
              <a:gd name="connsiteX4" fmla="*/ 0 w 37228136"/>
              <a:gd name="connsiteY4" fmla="*/ 0 h 37591664"/>
              <a:gd name="connsiteX5" fmla="*/ 13754679 w 37228136"/>
              <a:gd name="connsiteY5" fmla="*/ 13754679 h 37591664"/>
              <a:gd name="connsiteX6" fmla="*/ 13754679 w 37228136"/>
              <a:gd name="connsiteY6" fmla="*/ 21642424 h 37591664"/>
              <a:gd name="connsiteX7" fmla="*/ 23473456 w 37228136"/>
              <a:gd name="connsiteY7" fmla="*/ 21642424 h 37591664"/>
              <a:gd name="connsiteX8" fmla="*/ 23473457 w 37228136"/>
              <a:gd name="connsiteY8" fmla="*/ 13754679 h 37591664"/>
              <a:gd name="connsiteX9" fmla="*/ 13754679 w 37228136"/>
              <a:gd name="connsiteY9" fmla="*/ 13754679 h 37591664"/>
              <a:gd name="connsiteX0" fmla="*/ 0 w 37228136"/>
              <a:gd name="connsiteY0" fmla="*/ 0 h 43352384"/>
              <a:gd name="connsiteX1" fmla="*/ 37228136 w 37228136"/>
              <a:gd name="connsiteY1" fmla="*/ 0 h 43352384"/>
              <a:gd name="connsiteX2" fmla="*/ 37228136 w 37228136"/>
              <a:gd name="connsiteY2" fmla="*/ 37591664 h 43352384"/>
              <a:gd name="connsiteX3" fmla="*/ 0 w 37228136"/>
              <a:gd name="connsiteY3" fmla="*/ 43352384 h 43352384"/>
              <a:gd name="connsiteX4" fmla="*/ 0 w 37228136"/>
              <a:gd name="connsiteY4" fmla="*/ 0 h 43352384"/>
              <a:gd name="connsiteX5" fmla="*/ 13754679 w 37228136"/>
              <a:gd name="connsiteY5" fmla="*/ 13754679 h 43352384"/>
              <a:gd name="connsiteX6" fmla="*/ 13754679 w 37228136"/>
              <a:gd name="connsiteY6" fmla="*/ 21642424 h 43352384"/>
              <a:gd name="connsiteX7" fmla="*/ 23473456 w 37228136"/>
              <a:gd name="connsiteY7" fmla="*/ 21642424 h 43352384"/>
              <a:gd name="connsiteX8" fmla="*/ 23473457 w 37228136"/>
              <a:gd name="connsiteY8" fmla="*/ 13754679 h 43352384"/>
              <a:gd name="connsiteX9" fmla="*/ 13754679 w 37228136"/>
              <a:gd name="connsiteY9" fmla="*/ 13754679 h 43352384"/>
              <a:gd name="connsiteX0" fmla="*/ 0 w 37319576"/>
              <a:gd name="connsiteY0" fmla="*/ 0 h 43352384"/>
              <a:gd name="connsiteX1" fmla="*/ 37228136 w 37319576"/>
              <a:gd name="connsiteY1" fmla="*/ 0 h 43352384"/>
              <a:gd name="connsiteX2" fmla="*/ 37319576 w 37319576"/>
              <a:gd name="connsiteY2" fmla="*/ 43352384 h 43352384"/>
              <a:gd name="connsiteX3" fmla="*/ 0 w 37319576"/>
              <a:gd name="connsiteY3" fmla="*/ 43352384 h 43352384"/>
              <a:gd name="connsiteX4" fmla="*/ 0 w 37319576"/>
              <a:gd name="connsiteY4" fmla="*/ 0 h 43352384"/>
              <a:gd name="connsiteX5" fmla="*/ 13754679 w 37319576"/>
              <a:gd name="connsiteY5" fmla="*/ 13754679 h 43352384"/>
              <a:gd name="connsiteX6" fmla="*/ 13754679 w 37319576"/>
              <a:gd name="connsiteY6" fmla="*/ 21642424 h 43352384"/>
              <a:gd name="connsiteX7" fmla="*/ 23473456 w 37319576"/>
              <a:gd name="connsiteY7" fmla="*/ 21642424 h 43352384"/>
              <a:gd name="connsiteX8" fmla="*/ 23473457 w 37319576"/>
              <a:gd name="connsiteY8" fmla="*/ 13754679 h 43352384"/>
              <a:gd name="connsiteX9" fmla="*/ 13754679 w 37319576"/>
              <a:gd name="connsiteY9" fmla="*/ 13754679 h 43352384"/>
              <a:gd name="connsiteX0" fmla="*/ 0 w 37319576"/>
              <a:gd name="connsiteY0" fmla="*/ 0 h 45858790"/>
              <a:gd name="connsiteX1" fmla="*/ 37228136 w 37319576"/>
              <a:gd name="connsiteY1" fmla="*/ 0 h 45858790"/>
              <a:gd name="connsiteX2" fmla="*/ 37319576 w 37319576"/>
              <a:gd name="connsiteY2" fmla="*/ 43352384 h 45858790"/>
              <a:gd name="connsiteX3" fmla="*/ 0 w 37319576"/>
              <a:gd name="connsiteY3" fmla="*/ 45858790 h 45858790"/>
              <a:gd name="connsiteX4" fmla="*/ 0 w 37319576"/>
              <a:gd name="connsiteY4" fmla="*/ 0 h 45858790"/>
              <a:gd name="connsiteX5" fmla="*/ 13754679 w 37319576"/>
              <a:gd name="connsiteY5" fmla="*/ 13754679 h 45858790"/>
              <a:gd name="connsiteX6" fmla="*/ 13754679 w 37319576"/>
              <a:gd name="connsiteY6" fmla="*/ 21642424 h 45858790"/>
              <a:gd name="connsiteX7" fmla="*/ 23473456 w 37319576"/>
              <a:gd name="connsiteY7" fmla="*/ 21642424 h 45858790"/>
              <a:gd name="connsiteX8" fmla="*/ 23473457 w 37319576"/>
              <a:gd name="connsiteY8" fmla="*/ 13754679 h 45858790"/>
              <a:gd name="connsiteX9" fmla="*/ 13754679 w 37319576"/>
              <a:gd name="connsiteY9" fmla="*/ 13754679 h 45858790"/>
              <a:gd name="connsiteX0" fmla="*/ 0 w 37228136"/>
              <a:gd name="connsiteY0" fmla="*/ 0 h 45948304"/>
              <a:gd name="connsiteX1" fmla="*/ 37228136 w 37228136"/>
              <a:gd name="connsiteY1" fmla="*/ 0 h 45948304"/>
              <a:gd name="connsiteX2" fmla="*/ 37228136 w 37228136"/>
              <a:gd name="connsiteY2" fmla="*/ 45948304 h 45948304"/>
              <a:gd name="connsiteX3" fmla="*/ 0 w 37228136"/>
              <a:gd name="connsiteY3" fmla="*/ 45858790 h 45948304"/>
              <a:gd name="connsiteX4" fmla="*/ 0 w 37228136"/>
              <a:gd name="connsiteY4" fmla="*/ 0 h 45948304"/>
              <a:gd name="connsiteX5" fmla="*/ 13754679 w 37228136"/>
              <a:gd name="connsiteY5" fmla="*/ 13754679 h 45948304"/>
              <a:gd name="connsiteX6" fmla="*/ 13754679 w 37228136"/>
              <a:gd name="connsiteY6" fmla="*/ 21642424 h 45948304"/>
              <a:gd name="connsiteX7" fmla="*/ 23473456 w 37228136"/>
              <a:gd name="connsiteY7" fmla="*/ 21642424 h 45948304"/>
              <a:gd name="connsiteX8" fmla="*/ 23473457 w 37228136"/>
              <a:gd name="connsiteY8" fmla="*/ 13754679 h 45948304"/>
              <a:gd name="connsiteX9" fmla="*/ 13754679 w 37228136"/>
              <a:gd name="connsiteY9" fmla="*/ 13754679 h 45948304"/>
              <a:gd name="connsiteX0" fmla="*/ 0 w 37228136"/>
              <a:gd name="connsiteY0" fmla="*/ 0 h 49349856"/>
              <a:gd name="connsiteX1" fmla="*/ 37228136 w 37228136"/>
              <a:gd name="connsiteY1" fmla="*/ 0 h 49349856"/>
              <a:gd name="connsiteX2" fmla="*/ 37228136 w 37228136"/>
              <a:gd name="connsiteY2" fmla="*/ 45948304 h 49349856"/>
              <a:gd name="connsiteX3" fmla="*/ 0 w 37228136"/>
              <a:gd name="connsiteY3" fmla="*/ 49349856 h 49349856"/>
              <a:gd name="connsiteX4" fmla="*/ 0 w 37228136"/>
              <a:gd name="connsiteY4" fmla="*/ 0 h 49349856"/>
              <a:gd name="connsiteX5" fmla="*/ 13754679 w 37228136"/>
              <a:gd name="connsiteY5" fmla="*/ 13754679 h 49349856"/>
              <a:gd name="connsiteX6" fmla="*/ 13754679 w 37228136"/>
              <a:gd name="connsiteY6" fmla="*/ 21642424 h 49349856"/>
              <a:gd name="connsiteX7" fmla="*/ 23473456 w 37228136"/>
              <a:gd name="connsiteY7" fmla="*/ 21642424 h 49349856"/>
              <a:gd name="connsiteX8" fmla="*/ 23473457 w 37228136"/>
              <a:gd name="connsiteY8" fmla="*/ 13754679 h 49349856"/>
              <a:gd name="connsiteX9" fmla="*/ 13754679 w 37228136"/>
              <a:gd name="connsiteY9" fmla="*/ 13754679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754679 w 37319576"/>
              <a:gd name="connsiteY5" fmla="*/ 13754679 h 49349856"/>
              <a:gd name="connsiteX6" fmla="*/ 13754679 w 37319576"/>
              <a:gd name="connsiteY6" fmla="*/ 21642424 h 49349856"/>
              <a:gd name="connsiteX7" fmla="*/ 23473456 w 37319576"/>
              <a:gd name="connsiteY7" fmla="*/ 21642424 h 49349856"/>
              <a:gd name="connsiteX8" fmla="*/ 23473457 w 37319576"/>
              <a:gd name="connsiteY8" fmla="*/ 13754679 h 49349856"/>
              <a:gd name="connsiteX9" fmla="*/ 13754679 w 37319576"/>
              <a:gd name="connsiteY9" fmla="*/ 13754679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11829 w 37319576"/>
              <a:gd name="connsiteY5" fmla="*/ 12665263 h 49349856"/>
              <a:gd name="connsiteX6" fmla="*/ 13754679 w 37319576"/>
              <a:gd name="connsiteY6" fmla="*/ 21642424 h 49349856"/>
              <a:gd name="connsiteX7" fmla="*/ 23473456 w 37319576"/>
              <a:gd name="connsiteY7" fmla="*/ 21642424 h 49349856"/>
              <a:gd name="connsiteX8" fmla="*/ 23473457 w 37319576"/>
              <a:gd name="connsiteY8" fmla="*/ 13754679 h 49349856"/>
              <a:gd name="connsiteX9" fmla="*/ 13811829 w 37319576"/>
              <a:gd name="connsiteY9" fmla="*/ 12665263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640379 w 37319576"/>
              <a:gd name="connsiteY5" fmla="*/ 12820894 h 49349856"/>
              <a:gd name="connsiteX6" fmla="*/ 13754679 w 37319576"/>
              <a:gd name="connsiteY6" fmla="*/ 21642424 h 49349856"/>
              <a:gd name="connsiteX7" fmla="*/ 23473456 w 37319576"/>
              <a:gd name="connsiteY7" fmla="*/ 21642424 h 49349856"/>
              <a:gd name="connsiteX8" fmla="*/ 23473457 w 37319576"/>
              <a:gd name="connsiteY8" fmla="*/ 13754679 h 49349856"/>
              <a:gd name="connsiteX9" fmla="*/ 13640379 w 37319576"/>
              <a:gd name="connsiteY9" fmla="*/ 12820894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640379 w 37319576"/>
              <a:gd name="connsiteY5" fmla="*/ 12820894 h 49349856"/>
              <a:gd name="connsiteX6" fmla="*/ 13754679 w 37319576"/>
              <a:gd name="connsiteY6" fmla="*/ 21642424 h 49349856"/>
              <a:gd name="connsiteX7" fmla="*/ 23473456 w 37319576"/>
              <a:gd name="connsiteY7" fmla="*/ 21642424 h 49349856"/>
              <a:gd name="connsiteX8" fmla="*/ 23359156 w 37319576"/>
              <a:gd name="connsiteY8" fmla="*/ 12872771 h 49349856"/>
              <a:gd name="connsiteX9" fmla="*/ 13640379 w 37319576"/>
              <a:gd name="connsiteY9" fmla="*/ 12820894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640379 w 37319576"/>
              <a:gd name="connsiteY5" fmla="*/ 12820894 h 49349856"/>
              <a:gd name="connsiteX6" fmla="*/ 13754679 w 37319576"/>
              <a:gd name="connsiteY6" fmla="*/ 21642424 h 49349856"/>
              <a:gd name="connsiteX7" fmla="*/ 23473456 w 37319576"/>
              <a:gd name="connsiteY7" fmla="*/ 21642424 h 49349856"/>
              <a:gd name="connsiteX8" fmla="*/ 23416306 w 37319576"/>
              <a:gd name="connsiteY8" fmla="*/ 12717140 h 49349856"/>
              <a:gd name="connsiteX9" fmla="*/ 13640379 w 37319576"/>
              <a:gd name="connsiteY9" fmla="*/ 12820894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640379 w 37319576"/>
              <a:gd name="connsiteY5" fmla="*/ 12820894 h 49349856"/>
              <a:gd name="connsiteX6" fmla="*/ 13754679 w 37319576"/>
              <a:gd name="connsiteY6" fmla="*/ 21642424 h 49349856"/>
              <a:gd name="connsiteX7" fmla="*/ 23473456 w 37319576"/>
              <a:gd name="connsiteY7" fmla="*/ 21642424 h 49349856"/>
              <a:gd name="connsiteX8" fmla="*/ 23502031 w 37319576"/>
              <a:gd name="connsiteY8" fmla="*/ 12717140 h 49349856"/>
              <a:gd name="connsiteX9" fmla="*/ 13640379 w 37319576"/>
              <a:gd name="connsiteY9" fmla="*/ 12820894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640379 w 37319576"/>
              <a:gd name="connsiteY5" fmla="*/ 12820894 h 49349856"/>
              <a:gd name="connsiteX6" fmla="*/ 13754679 w 37319576"/>
              <a:gd name="connsiteY6" fmla="*/ 21642424 h 49349856"/>
              <a:gd name="connsiteX7" fmla="*/ 23473456 w 37319576"/>
              <a:gd name="connsiteY7" fmla="*/ 21642424 h 49349856"/>
              <a:gd name="connsiteX8" fmla="*/ 23416307 w 37319576"/>
              <a:gd name="connsiteY8" fmla="*/ 12717140 h 49349856"/>
              <a:gd name="connsiteX9" fmla="*/ 13640379 w 37319576"/>
              <a:gd name="connsiteY9" fmla="*/ 12820894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640379 w 37319576"/>
              <a:gd name="connsiteY5" fmla="*/ 12820894 h 49349856"/>
              <a:gd name="connsiteX6" fmla="*/ 13754679 w 37319576"/>
              <a:gd name="connsiteY6" fmla="*/ 21642424 h 49349856"/>
              <a:gd name="connsiteX7" fmla="*/ 23473456 w 37319576"/>
              <a:gd name="connsiteY7" fmla="*/ 21642424 h 49349856"/>
              <a:gd name="connsiteX8" fmla="*/ 23416308 w 37319576"/>
              <a:gd name="connsiteY8" fmla="*/ 12717140 h 49349856"/>
              <a:gd name="connsiteX9" fmla="*/ 13640379 w 37319576"/>
              <a:gd name="connsiteY9" fmla="*/ 12820894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640379 w 37319576"/>
              <a:gd name="connsiteY5" fmla="*/ 12820894 h 49349856"/>
              <a:gd name="connsiteX6" fmla="*/ 13754679 w 37319576"/>
              <a:gd name="connsiteY6" fmla="*/ 21642424 h 49349856"/>
              <a:gd name="connsiteX7" fmla="*/ 23473456 w 37319576"/>
              <a:gd name="connsiteY7" fmla="*/ 21642424 h 49349856"/>
              <a:gd name="connsiteX8" fmla="*/ 23530608 w 37319576"/>
              <a:gd name="connsiteY8" fmla="*/ 12691201 h 49349856"/>
              <a:gd name="connsiteX9" fmla="*/ 13640379 w 37319576"/>
              <a:gd name="connsiteY9" fmla="*/ 12820894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726104 w 37319576"/>
              <a:gd name="connsiteY5" fmla="*/ 12535571 h 49349856"/>
              <a:gd name="connsiteX6" fmla="*/ 13754679 w 37319576"/>
              <a:gd name="connsiteY6" fmla="*/ 21642424 h 49349856"/>
              <a:gd name="connsiteX7" fmla="*/ 23473456 w 37319576"/>
              <a:gd name="connsiteY7" fmla="*/ 21642424 h 49349856"/>
              <a:gd name="connsiteX8" fmla="*/ 23530608 w 37319576"/>
              <a:gd name="connsiteY8" fmla="*/ 12691201 h 49349856"/>
              <a:gd name="connsiteX9" fmla="*/ 13726104 w 37319576"/>
              <a:gd name="connsiteY9" fmla="*/ 12535571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726104 w 37319576"/>
              <a:gd name="connsiteY5" fmla="*/ 12535571 h 49349856"/>
              <a:gd name="connsiteX6" fmla="*/ 13754679 w 37319576"/>
              <a:gd name="connsiteY6" fmla="*/ 19489531 h 49349856"/>
              <a:gd name="connsiteX7" fmla="*/ 23473456 w 37319576"/>
              <a:gd name="connsiteY7" fmla="*/ 21642424 h 49349856"/>
              <a:gd name="connsiteX8" fmla="*/ 23530608 w 37319576"/>
              <a:gd name="connsiteY8" fmla="*/ 12691201 h 49349856"/>
              <a:gd name="connsiteX9" fmla="*/ 13726104 w 37319576"/>
              <a:gd name="connsiteY9" fmla="*/ 12535571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726104 w 37319576"/>
              <a:gd name="connsiteY5" fmla="*/ 12535571 h 49349856"/>
              <a:gd name="connsiteX6" fmla="*/ 13754679 w 37319576"/>
              <a:gd name="connsiteY6" fmla="*/ 19489531 h 49349856"/>
              <a:gd name="connsiteX7" fmla="*/ 23502031 w 37319576"/>
              <a:gd name="connsiteY7" fmla="*/ 19619223 h 49349856"/>
              <a:gd name="connsiteX8" fmla="*/ 23530608 w 37319576"/>
              <a:gd name="connsiteY8" fmla="*/ 12691201 h 49349856"/>
              <a:gd name="connsiteX9" fmla="*/ 13726104 w 37319576"/>
              <a:gd name="connsiteY9" fmla="*/ 12535571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726104 w 37319576"/>
              <a:gd name="connsiteY5" fmla="*/ 12665263 h 49349856"/>
              <a:gd name="connsiteX6" fmla="*/ 13754679 w 37319576"/>
              <a:gd name="connsiteY6" fmla="*/ 19489531 h 49349856"/>
              <a:gd name="connsiteX7" fmla="*/ 23502031 w 37319576"/>
              <a:gd name="connsiteY7" fmla="*/ 19619223 h 49349856"/>
              <a:gd name="connsiteX8" fmla="*/ 23530608 w 37319576"/>
              <a:gd name="connsiteY8" fmla="*/ 12691201 h 49349856"/>
              <a:gd name="connsiteX9" fmla="*/ 13726104 w 37319576"/>
              <a:gd name="connsiteY9" fmla="*/ 12665263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783254 w 37319576"/>
              <a:gd name="connsiteY5" fmla="*/ 12691201 h 49349856"/>
              <a:gd name="connsiteX6" fmla="*/ 13754679 w 37319576"/>
              <a:gd name="connsiteY6" fmla="*/ 19489531 h 49349856"/>
              <a:gd name="connsiteX7" fmla="*/ 23502031 w 37319576"/>
              <a:gd name="connsiteY7" fmla="*/ 19619223 h 49349856"/>
              <a:gd name="connsiteX8" fmla="*/ 23530608 w 37319576"/>
              <a:gd name="connsiteY8" fmla="*/ 12691201 h 49349856"/>
              <a:gd name="connsiteX9" fmla="*/ 13783254 w 37319576"/>
              <a:gd name="connsiteY9" fmla="*/ 12691201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783254 w 37319576"/>
              <a:gd name="connsiteY5" fmla="*/ 12691201 h 49349856"/>
              <a:gd name="connsiteX6" fmla="*/ 13754679 w 37319576"/>
              <a:gd name="connsiteY6" fmla="*/ 19489531 h 49349856"/>
              <a:gd name="connsiteX7" fmla="*/ 23587757 w 37319576"/>
              <a:gd name="connsiteY7" fmla="*/ 19437654 h 49349856"/>
              <a:gd name="connsiteX8" fmla="*/ 23530608 w 37319576"/>
              <a:gd name="connsiteY8" fmla="*/ 12691201 h 49349856"/>
              <a:gd name="connsiteX9" fmla="*/ 13783254 w 37319576"/>
              <a:gd name="connsiteY9" fmla="*/ 12691201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783254 w 37319576"/>
              <a:gd name="connsiteY5" fmla="*/ 12691201 h 49349856"/>
              <a:gd name="connsiteX6" fmla="*/ 13754679 w 37319576"/>
              <a:gd name="connsiteY6" fmla="*/ 19489531 h 49349856"/>
              <a:gd name="connsiteX7" fmla="*/ 23559181 w 37319576"/>
              <a:gd name="connsiteY7" fmla="*/ 19489530 h 49349856"/>
              <a:gd name="connsiteX8" fmla="*/ 23530608 w 37319576"/>
              <a:gd name="connsiteY8" fmla="*/ 12691201 h 49349856"/>
              <a:gd name="connsiteX9" fmla="*/ 13783254 w 37319576"/>
              <a:gd name="connsiteY9" fmla="*/ 12691201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783254 w 37319576"/>
              <a:gd name="connsiteY5" fmla="*/ 12691201 h 49349856"/>
              <a:gd name="connsiteX6" fmla="*/ 13754679 w 37319576"/>
              <a:gd name="connsiteY6" fmla="*/ 19489531 h 49349856"/>
              <a:gd name="connsiteX7" fmla="*/ 23559180 w 37319576"/>
              <a:gd name="connsiteY7" fmla="*/ 19489530 h 49349856"/>
              <a:gd name="connsiteX8" fmla="*/ 23530608 w 37319576"/>
              <a:gd name="connsiteY8" fmla="*/ 12691201 h 49349856"/>
              <a:gd name="connsiteX9" fmla="*/ 13783254 w 37319576"/>
              <a:gd name="connsiteY9" fmla="*/ 12691201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783254 w 37319576"/>
              <a:gd name="connsiteY5" fmla="*/ 12691201 h 49349856"/>
              <a:gd name="connsiteX6" fmla="*/ 13754679 w 37319576"/>
              <a:gd name="connsiteY6" fmla="*/ 19489531 h 49349856"/>
              <a:gd name="connsiteX7" fmla="*/ 23559180 w 37319576"/>
              <a:gd name="connsiteY7" fmla="*/ 19489530 h 49349856"/>
              <a:gd name="connsiteX8" fmla="*/ 23530608 w 37319576"/>
              <a:gd name="connsiteY8" fmla="*/ 12691201 h 49349856"/>
              <a:gd name="connsiteX9" fmla="*/ 13783254 w 37319576"/>
              <a:gd name="connsiteY9" fmla="*/ 12691201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783254 w 37319576"/>
              <a:gd name="connsiteY5" fmla="*/ 12691201 h 49349856"/>
              <a:gd name="connsiteX6" fmla="*/ 13754679 w 37319576"/>
              <a:gd name="connsiteY6" fmla="*/ 19489531 h 49349856"/>
              <a:gd name="connsiteX7" fmla="*/ 23530151 w 37319576"/>
              <a:gd name="connsiteY7" fmla="*/ 19476355 h 49349856"/>
              <a:gd name="connsiteX8" fmla="*/ 23530608 w 37319576"/>
              <a:gd name="connsiteY8" fmla="*/ 12691201 h 49349856"/>
              <a:gd name="connsiteX9" fmla="*/ 13783254 w 37319576"/>
              <a:gd name="connsiteY9" fmla="*/ 12691201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783254 w 37319576"/>
              <a:gd name="connsiteY5" fmla="*/ 12691201 h 49349856"/>
              <a:gd name="connsiteX6" fmla="*/ 13754679 w 37319576"/>
              <a:gd name="connsiteY6" fmla="*/ 19489532 h 49349856"/>
              <a:gd name="connsiteX7" fmla="*/ 23530151 w 37319576"/>
              <a:gd name="connsiteY7" fmla="*/ 19476355 h 49349856"/>
              <a:gd name="connsiteX8" fmla="*/ 23530608 w 37319576"/>
              <a:gd name="connsiteY8" fmla="*/ 12691201 h 49349856"/>
              <a:gd name="connsiteX9" fmla="*/ 13783254 w 37319576"/>
              <a:gd name="connsiteY9" fmla="*/ 12691201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675387 h 49349856"/>
              <a:gd name="connsiteX6" fmla="*/ 13754679 w 37319576"/>
              <a:gd name="connsiteY6" fmla="*/ 19489532 h 49349856"/>
              <a:gd name="connsiteX7" fmla="*/ 23530151 w 37319576"/>
              <a:gd name="connsiteY7" fmla="*/ 19476355 h 49349856"/>
              <a:gd name="connsiteX8" fmla="*/ 23530608 w 37319576"/>
              <a:gd name="connsiteY8" fmla="*/ 12691201 h 49349856"/>
              <a:gd name="connsiteX9" fmla="*/ 13842247 w 37319576"/>
              <a:gd name="connsiteY9" fmla="*/ 11675387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215852 h 49349856"/>
              <a:gd name="connsiteX6" fmla="*/ 13754679 w 37319576"/>
              <a:gd name="connsiteY6" fmla="*/ 19489532 h 49349856"/>
              <a:gd name="connsiteX7" fmla="*/ 23530151 w 37319576"/>
              <a:gd name="connsiteY7" fmla="*/ 19476355 h 49349856"/>
              <a:gd name="connsiteX8" fmla="*/ 23530608 w 37319576"/>
              <a:gd name="connsiteY8" fmla="*/ 12691201 h 49349856"/>
              <a:gd name="connsiteX9" fmla="*/ 13842247 w 37319576"/>
              <a:gd name="connsiteY9" fmla="*/ 11215852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385155 h 49349856"/>
              <a:gd name="connsiteX6" fmla="*/ 13754679 w 37319576"/>
              <a:gd name="connsiteY6" fmla="*/ 19489532 h 49349856"/>
              <a:gd name="connsiteX7" fmla="*/ 23530151 w 37319576"/>
              <a:gd name="connsiteY7" fmla="*/ 19476355 h 49349856"/>
              <a:gd name="connsiteX8" fmla="*/ 23530608 w 37319576"/>
              <a:gd name="connsiteY8" fmla="*/ 12691201 h 49349856"/>
              <a:gd name="connsiteX9" fmla="*/ 13842247 w 37319576"/>
              <a:gd name="connsiteY9" fmla="*/ 11385155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385155 h 49349856"/>
              <a:gd name="connsiteX6" fmla="*/ 13754679 w 37319576"/>
              <a:gd name="connsiteY6" fmla="*/ 19489532 h 49349856"/>
              <a:gd name="connsiteX7" fmla="*/ 23530151 w 37319576"/>
              <a:gd name="connsiteY7" fmla="*/ 19476355 h 49349856"/>
              <a:gd name="connsiteX8" fmla="*/ 23235640 w 37319576"/>
              <a:gd name="connsiteY8" fmla="*/ 11409340 h 49349856"/>
              <a:gd name="connsiteX9" fmla="*/ 13842247 w 37319576"/>
              <a:gd name="connsiteY9" fmla="*/ 11385155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385155 h 49349856"/>
              <a:gd name="connsiteX6" fmla="*/ 13754679 w 37319576"/>
              <a:gd name="connsiteY6" fmla="*/ 19489532 h 49349856"/>
              <a:gd name="connsiteX7" fmla="*/ 23530151 w 37319576"/>
              <a:gd name="connsiteY7" fmla="*/ 19476355 h 49349856"/>
              <a:gd name="connsiteX8" fmla="*/ 23412621 w 37319576"/>
              <a:gd name="connsiteY8" fmla="*/ 11457712 h 49349856"/>
              <a:gd name="connsiteX9" fmla="*/ 13842247 w 37319576"/>
              <a:gd name="connsiteY9" fmla="*/ 11385155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385155 h 49349856"/>
              <a:gd name="connsiteX6" fmla="*/ 13754679 w 37319576"/>
              <a:gd name="connsiteY6" fmla="*/ 19489532 h 49349856"/>
              <a:gd name="connsiteX7" fmla="*/ 23530151 w 37319576"/>
              <a:gd name="connsiteY7" fmla="*/ 19476355 h 49349856"/>
              <a:gd name="connsiteX8" fmla="*/ 23442117 w 37319576"/>
              <a:gd name="connsiteY8" fmla="*/ 11264223 h 49349856"/>
              <a:gd name="connsiteX9" fmla="*/ 13842247 w 37319576"/>
              <a:gd name="connsiteY9" fmla="*/ 11385155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385155 h 49349856"/>
              <a:gd name="connsiteX6" fmla="*/ 13754679 w 37319576"/>
              <a:gd name="connsiteY6" fmla="*/ 19489532 h 49349856"/>
              <a:gd name="connsiteX7" fmla="*/ 23530151 w 37319576"/>
              <a:gd name="connsiteY7" fmla="*/ 19476355 h 49349856"/>
              <a:gd name="connsiteX8" fmla="*/ 23442116 w 37319576"/>
              <a:gd name="connsiteY8" fmla="*/ 11385152 h 49349856"/>
              <a:gd name="connsiteX9" fmla="*/ 13842247 w 37319576"/>
              <a:gd name="connsiteY9" fmla="*/ 11385155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385155 h 49349856"/>
              <a:gd name="connsiteX6" fmla="*/ 13754679 w 37319576"/>
              <a:gd name="connsiteY6" fmla="*/ 19489532 h 49349856"/>
              <a:gd name="connsiteX7" fmla="*/ 23530151 w 37319576"/>
              <a:gd name="connsiteY7" fmla="*/ 19476355 h 49349856"/>
              <a:gd name="connsiteX8" fmla="*/ 23442116 w 37319576"/>
              <a:gd name="connsiteY8" fmla="*/ 11336780 h 49349856"/>
              <a:gd name="connsiteX9" fmla="*/ 13842247 w 37319576"/>
              <a:gd name="connsiteY9" fmla="*/ 11385155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385155 h 49349856"/>
              <a:gd name="connsiteX6" fmla="*/ 13754679 w 37319576"/>
              <a:gd name="connsiteY6" fmla="*/ 19489532 h 49349856"/>
              <a:gd name="connsiteX7" fmla="*/ 23530151 w 37319576"/>
              <a:gd name="connsiteY7" fmla="*/ 19476355 h 49349856"/>
              <a:gd name="connsiteX8" fmla="*/ 23442116 w 37319576"/>
              <a:gd name="connsiteY8" fmla="*/ 11360966 h 49349856"/>
              <a:gd name="connsiteX9" fmla="*/ 13842247 w 37319576"/>
              <a:gd name="connsiteY9" fmla="*/ 11385155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385155 h 49349856"/>
              <a:gd name="connsiteX6" fmla="*/ 13754679 w 37319576"/>
              <a:gd name="connsiteY6" fmla="*/ 19489532 h 49349856"/>
              <a:gd name="connsiteX7" fmla="*/ 23530151 w 37319576"/>
              <a:gd name="connsiteY7" fmla="*/ 19476355 h 49349856"/>
              <a:gd name="connsiteX8" fmla="*/ 23442116 w 37319576"/>
              <a:gd name="connsiteY8" fmla="*/ 11360966 h 49349856"/>
              <a:gd name="connsiteX9" fmla="*/ 13842247 w 37319576"/>
              <a:gd name="connsiteY9" fmla="*/ 11385155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385155 h 49349856"/>
              <a:gd name="connsiteX6" fmla="*/ 13754679 w 37319576"/>
              <a:gd name="connsiteY6" fmla="*/ 19489532 h 49349856"/>
              <a:gd name="connsiteX7" fmla="*/ 23530151 w 37319576"/>
              <a:gd name="connsiteY7" fmla="*/ 19476355 h 49349856"/>
              <a:gd name="connsiteX8" fmla="*/ 23429416 w 37319576"/>
              <a:gd name="connsiteY8" fmla="*/ 11340139 h 49349856"/>
              <a:gd name="connsiteX9" fmla="*/ 13842247 w 37319576"/>
              <a:gd name="connsiteY9" fmla="*/ 11385155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385155 h 49349856"/>
              <a:gd name="connsiteX6" fmla="*/ 13754679 w 37319576"/>
              <a:gd name="connsiteY6" fmla="*/ 19489532 h 49349856"/>
              <a:gd name="connsiteX7" fmla="*/ 23530151 w 37319576"/>
              <a:gd name="connsiteY7" fmla="*/ 19476355 h 49349856"/>
              <a:gd name="connsiteX8" fmla="*/ 23429416 w 37319576"/>
              <a:gd name="connsiteY8" fmla="*/ 11392207 h 49349856"/>
              <a:gd name="connsiteX9" fmla="*/ 13842247 w 37319576"/>
              <a:gd name="connsiteY9" fmla="*/ 11385155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385155 h 49349856"/>
              <a:gd name="connsiteX6" fmla="*/ 13754679 w 37319576"/>
              <a:gd name="connsiteY6" fmla="*/ 19489532 h 49349856"/>
              <a:gd name="connsiteX7" fmla="*/ 23441252 w 37319576"/>
              <a:gd name="connsiteY7" fmla="*/ 17383255 h 49349856"/>
              <a:gd name="connsiteX8" fmla="*/ 23429416 w 37319576"/>
              <a:gd name="connsiteY8" fmla="*/ 11392207 h 49349856"/>
              <a:gd name="connsiteX9" fmla="*/ 13842247 w 37319576"/>
              <a:gd name="connsiteY9" fmla="*/ 11385155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385155 h 49349856"/>
              <a:gd name="connsiteX6" fmla="*/ 13792779 w 37319576"/>
              <a:gd name="connsiteY6" fmla="*/ 17406844 h 49349856"/>
              <a:gd name="connsiteX7" fmla="*/ 23441252 w 37319576"/>
              <a:gd name="connsiteY7" fmla="*/ 17383255 h 49349856"/>
              <a:gd name="connsiteX8" fmla="*/ 23429416 w 37319576"/>
              <a:gd name="connsiteY8" fmla="*/ 11392207 h 49349856"/>
              <a:gd name="connsiteX9" fmla="*/ 13842247 w 37319576"/>
              <a:gd name="connsiteY9" fmla="*/ 11385155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385155 h 49349856"/>
              <a:gd name="connsiteX6" fmla="*/ 13792779 w 37319576"/>
              <a:gd name="connsiteY6" fmla="*/ 17406844 h 49349856"/>
              <a:gd name="connsiteX7" fmla="*/ 23428552 w 37319576"/>
              <a:gd name="connsiteY7" fmla="*/ 17393669 h 49349856"/>
              <a:gd name="connsiteX8" fmla="*/ 23429416 w 37319576"/>
              <a:gd name="connsiteY8" fmla="*/ 11392207 h 49349856"/>
              <a:gd name="connsiteX9" fmla="*/ 13842247 w 37319576"/>
              <a:gd name="connsiteY9" fmla="*/ 11385155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385155 h 49349856"/>
              <a:gd name="connsiteX6" fmla="*/ 13792779 w 37319576"/>
              <a:gd name="connsiteY6" fmla="*/ 17406844 h 49349856"/>
              <a:gd name="connsiteX7" fmla="*/ 23428552 w 37319576"/>
              <a:gd name="connsiteY7" fmla="*/ 17404082 h 49349856"/>
              <a:gd name="connsiteX8" fmla="*/ 23429416 w 37319576"/>
              <a:gd name="connsiteY8" fmla="*/ 11392207 h 49349856"/>
              <a:gd name="connsiteX9" fmla="*/ 13842247 w 37319576"/>
              <a:gd name="connsiteY9" fmla="*/ 11385155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385155 h 49349856"/>
              <a:gd name="connsiteX6" fmla="*/ 13868979 w 37319576"/>
              <a:gd name="connsiteY6" fmla="*/ 17386017 h 49349856"/>
              <a:gd name="connsiteX7" fmla="*/ 23428552 w 37319576"/>
              <a:gd name="connsiteY7" fmla="*/ 17404082 h 49349856"/>
              <a:gd name="connsiteX8" fmla="*/ 23429416 w 37319576"/>
              <a:gd name="connsiteY8" fmla="*/ 11392207 h 49349856"/>
              <a:gd name="connsiteX9" fmla="*/ 13842247 w 37319576"/>
              <a:gd name="connsiteY9" fmla="*/ 11385155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385155 h 49349856"/>
              <a:gd name="connsiteX6" fmla="*/ 13843579 w 37319576"/>
              <a:gd name="connsiteY6" fmla="*/ 17386015 h 49349856"/>
              <a:gd name="connsiteX7" fmla="*/ 23428552 w 37319576"/>
              <a:gd name="connsiteY7" fmla="*/ 17404082 h 49349856"/>
              <a:gd name="connsiteX8" fmla="*/ 23429416 w 37319576"/>
              <a:gd name="connsiteY8" fmla="*/ 11392207 h 49349856"/>
              <a:gd name="connsiteX9" fmla="*/ 13842247 w 37319576"/>
              <a:gd name="connsiteY9" fmla="*/ 11385155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603837 h 49349856"/>
              <a:gd name="connsiteX6" fmla="*/ 13843579 w 37319576"/>
              <a:gd name="connsiteY6" fmla="*/ 17386015 h 49349856"/>
              <a:gd name="connsiteX7" fmla="*/ 23428552 w 37319576"/>
              <a:gd name="connsiteY7" fmla="*/ 17404082 h 49349856"/>
              <a:gd name="connsiteX8" fmla="*/ 23429416 w 37319576"/>
              <a:gd name="connsiteY8" fmla="*/ 11392207 h 49349856"/>
              <a:gd name="connsiteX9" fmla="*/ 13842247 w 37319576"/>
              <a:gd name="connsiteY9" fmla="*/ 11603837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603837 h 49349856"/>
              <a:gd name="connsiteX6" fmla="*/ 13830879 w 37319576"/>
              <a:gd name="connsiteY6" fmla="*/ 17448496 h 49349856"/>
              <a:gd name="connsiteX7" fmla="*/ 23428552 w 37319576"/>
              <a:gd name="connsiteY7" fmla="*/ 17404082 h 49349856"/>
              <a:gd name="connsiteX8" fmla="*/ 23429416 w 37319576"/>
              <a:gd name="connsiteY8" fmla="*/ 11392207 h 49349856"/>
              <a:gd name="connsiteX9" fmla="*/ 13842247 w 37319576"/>
              <a:gd name="connsiteY9" fmla="*/ 11603837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603837 h 49349856"/>
              <a:gd name="connsiteX6" fmla="*/ 13830879 w 37319576"/>
              <a:gd name="connsiteY6" fmla="*/ 17448496 h 49349856"/>
              <a:gd name="connsiteX7" fmla="*/ 23339652 w 37319576"/>
              <a:gd name="connsiteY7" fmla="*/ 17508217 h 49349856"/>
              <a:gd name="connsiteX8" fmla="*/ 23429416 w 37319576"/>
              <a:gd name="connsiteY8" fmla="*/ 11392207 h 49349856"/>
              <a:gd name="connsiteX9" fmla="*/ 13842247 w 37319576"/>
              <a:gd name="connsiteY9" fmla="*/ 11603837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603837 h 49349856"/>
              <a:gd name="connsiteX6" fmla="*/ 13830879 w 37319576"/>
              <a:gd name="connsiteY6" fmla="*/ 17448496 h 49349856"/>
              <a:gd name="connsiteX7" fmla="*/ 23339652 w 37319576"/>
              <a:gd name="connsiteY7" fmla="*/ 17508217 h 49349856"/>
              <a:gd name="connsiteX8" fmla="*/ 23315116 w 37319576"/>
              <a:gd name="connsiteY8" fmla="*/ 11558822 h 49349856"/>
              <a:gd name="connsiteX9" fmla="*/ 13842247 w 37319576"/>
              <a:gd name="connsiteY9" fmla="*/ 11603837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603837 h 49349856"/>
              <a:gd name="connsiteX6" fmla="*/ 13830879 w 37319576"/>
              <a:gd name="connsiteY6" fmla="*/ 17448496 h 49349856"/>
              <a:gd name="connsiteX7" fmla="*/ 23339652 w 37319576"/>
              <a:gd name="connsiteY7" fmla="*/ 17508217 h 49349856"/>
              <a:gd name="connsiteX8" fmla="*/ 23315116 w 37319576"/>
              <a:gd name="connsiteY8" fmla="*/ 11579649 h 49349856"/>
              <a:gd name="connsiteX9" fmla="*/ 13842247 w 37319576"/>
              <a:gd name="connsiteY9" fmla="*/ 11603837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603837 h 49349856"/>
              <a:gd name="connsiteX6" fmla="*/ 13830879 w 37319576"/>
              <a:gd name="connsiteY6" fmla="*/ 17448496 h 49349856"/>
              <a:gd name="connsiteX7" fmla="*/ 23339652 w 37319576"/>
              <a:gd name="connsiteY7" fmla="*/ 17508217 h 49349856"/>
              <a:gd name="connsiteX8" fmla="*/ 23315116 w 37319576"/>
              <a:gd name="connsiteY8" fmla="*/ 11600476 h 49349856"/>
              <a:gd name="connsiteX9" fmla="*/ 13842247 w 37319576"/>
              <a:gd name="connsiteY9" fmla="*/ 11603837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603837 h 49349856"/>
              <a:gd name="connsiteX6" fmla="*/ 13830879 w 37319576"/>
              <a:gd name="connsiteY6" fmla="*/ 17448496 h 49349856"/>
              <a:gd name="connsiteX7" fmla="*/ 23339652 w 37319576"/>
              <a:gd name="connsiteY7" fmla="*/ 17508217 h 49349856"/>
              <a:gd name="connsiteX8" fmla="*/ 23315116 w 37319576"/>
              <a:gd name="connsiteY8" fmla="*/ 11600476 h 49349856"/>
              <a:gd name="connsiteX9" fmla="*/ 13842247 w 37319576"/>
              <a:gd name="connsiteY9" fmla="*/ 11603837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603837 h 49349856"/>
              <a:gd name="connsiteX6" fmla="*/ 13868979 w 37319576"/>
              <a:gd name="connsiteY6" fmla="*/ 17448496 h 49349856"/>
              <a:gd name="connsiteX7" fmla="*/ 23339652 w 37319576"/>
              <a:gd name="connsiteY7" fmla="*/ 17508217 h 49349856"/>
              <a:gd name="connsiteX8" fmla="*/ 23315116 w 37319576"/>
              <a:gd name="connsiteY8" fmla="*/ 11600476 h 49349856"/>
              <a:gd name="connsiteX9" fmla="*/ 13842247 w 37319576"/>
              <a:gd name="connsiteY9" fmla="*/ 11603837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603837 h 49349856"/>
              <a:gd name="connsiteX6" fmla="*/ 13868979 w 37319576"/>
              <a:gd name="connsiteY6" fmla="*/ 17448496 h 49349856"/>
              <a:gd name="connsiteX7" fmla="*/ 23339652 w 37319576"/>
              <a:gd name="connsiteY7" fmla="*/ 17508217 h 49349856"/>
              <a:gd name="connsiteX8" fmla="*/ 23315116 w 37319576"/>
              <a:gd name="connsiteY8" fmla="*/ 11600476 h 49349856"/>
              <a:gd name="connsiteX9" fmla="*/ 13842247 w 37319576"/>
              <a:gd name="connsiteY9" fmla="*/ 11603837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603837 h 49349856"/>
              <a:gd name="connsiteX6" fmla="*/ 13868979 w 37319576"/>
              <a:gd name="connsiteY6" fmla="*/ 17448496 h 49349856"/>
              <a:gd name="connsiteX7" fmla="*/ 23326952 w 37319576"/>
              <a:gd name="connsiteY7" fmla="*/ 17476976 h 49349856"/>
              <a:gd name="connsiteX8" fmla="*/ 23315116 w 37319576"/>
              <a:gd name="connsiteY8" fmla="*/ 11600476 h 49349856"/>
              <a:gd name="connsiteX9" fmla="*/ 13842247 w 37319576"/>
              <a:gd name="connsiteY9" fmla="*/ 11603837 h 49349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319576" h="49349856">
                <a:moveTo>
                  <a:pt x="0" y="0"/>
                </a:moveTo>
                <a:lnTo>
                  <a:pt x="37228136" y="0"/>
                </a:lnTo>
                <a:lnTo>
                  <a:pt x="37319576" y="49349856"/>
                </a:lnTo>
                <a:lnTo>
                  <a:pt x="0" y="49349856"/>
                </a:lnTo>
                <a:lnTo>
                  <a:pt x="0" y="0"/>
                </a:lnTo>
                <a:close/>
                <a:moveTo>
                  <a:pt x="13842247" y="11603837"/>
                </a:moveTo>
                <a:cubicBezTo>
                  <a:pt x="13838458" y="13552057"/>
                  <a:pt x="13872768" y="15500276"/>
                  <a:pt x="13868979" y="17448496"/>
                </a:cubicBezTo>
                <a:lnTo>
                  <a:pt x="23326952" y="17476976"/>
                </a:lnTo>
                <a:cubicBezTo>
                  <a:pt x="23326952" y="14847728"/>
                  <a:pt x="23315116" y="14229724"/>
                  <a:pt x="23315116" y="11600476"/>
                </a:cubicBezTo>
                <a:lnTo>
                  <a:pt x="13842247" y="1160383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29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8AA4E-9CC5-4AE5-BE23-53666725EA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559A4C-8ED7-4D09-9A1C-2EDD12DE9B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23759"/>
            <a:ext cx="12192992" cy="2160000"/>
          </a:xfrm>
        </p:spPr>
        <p:txBody>
          <a:bodyPr>
            <a:noAutofit/>
          </a:bodyPr>
          <a:lstStyle/>
          <a:p>
            <a:r>
              <a:rPr lang="en-US" sz="5400" dirty="0"/>
              <a:t>You are the lover of
my soul the center of my life so</a:t>
            </a:r>
          </a:p>
        </p:txBody>
      </p:sp>
    </p:spTree>
    <p:extLst>
      <p:ext uri="{BB962C8B-B14F-4D97-AF65-F5344CB8AC3E}">
        <p14:creationId xmlns:p14="http://schemas.microsoft.com/office/powerpoint/2010/main" val="1726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23759"/>
            <a:ext cx="12192992" cy="2160000"/>
          </a:xfrm>
        </p:spPr>
        <p:txBody>
          <a:bodyPr>
            <a:noAutofit/>
          </a:bodyPr>
          <a:lstStyle/>
          <a:p>
            <a:r>
              <a:rPr lang="en-US" sz="5400" dirty="0"/>
              <a:t> I just have to say again</a:t>
            </a:r>
          </a:p>
        </p:txBody>
      </p:sp>
    </p:spTree>
    <p:extLst>
      <p:ext uri="{BB962C8B-B14F-4D97-AF65-F5344CB8AC3E}">
        <p14:creationId xmlns:p14="http://schemas.microsoft.com/office/powerpoint/2010/main" val="3207798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23759"/>
            <a:ext cx="12192992" cy="2160000"/>
          </a:xfrm>
        </p:spPr>
        <p:txBody>
          <a:bodyPr>
            <a:noAutofit/>
          </a:bodyPr>
          <a:lstStyle/>
          <a:p>
            <a:r>
              <a:rPr lang="en-US" sz="5200" dirty="0"/>
              <a:t>Oh how I love you more than words can say
In the deepest heartfelt way</a:t>
            </a:r>
          </a:p>
        </p:txBody>
      </p:sp>
    </p:spTree>
    <p:extLst>
      <p:ext uri="{BB962C8B-B14F-4D97-AF65-F5344CB8AC3E}">
        <p14:creationId xmlns:p14="http://schemas.microsoft.com/office/powerpoint/2010/main" val="3262917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2755489"/>
            <a:ext cx="12192000" cy="1347021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오 주 사랑해요
찬양 받아주소서</a:t>
            </a:r>
            <a:endParaRPr lang="ko-KR" altLang="en-US" sz="4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23759"/>
            <a:ext cx="12192992" cy="2160000"/>
          </a:xfrm>
        </p:spPr>
        <p:txBody>
          <a:bodyPr>
            <a:noAutofit/>
          </a:bodyPr>
          <a:lstStyle/>
          <a:p>
            <a:r>
              <a:rPr lang="en-US" sz="5400" dirty="0"/>
              <a:t>Oh how Lord I love you
Once again receive my praise</a:t>
            </a:r>
          </a:p>
        </p:txBody>
      </p:sp>
    </p:spTree>
    <p:extLst>
      <p:ext uri="{BB962C8B-B14F-4D97-AF65-F5344CB8AC3E}">
        <p14:creationId xmlns:p14="http://schemas.microsoft.com/office/powerpoint/2010/main" val="3712282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23759"/>
            <a:ext cx="12192992" cy="2160000"/>
          </a:xfrm>
        </p:spPr>
        <p:txBody>
          <a:bodyPr>
            <a:noAutofit/>
          </a:bodyPr>
          <a:lstStyle/>
          <a:p>
            <a:r>
              <a:rPr lang="en-US" sz="5400" dirty="0"/>
              <a:t>
Once again receive my praise</a:t>
            </a:r>
          </a:p>
        </p:txBody>
      </p:sp>
    </p:spTree>
    <p:extLst>
      <p:ext uri="{BB962C8B-B14F-4D97-AF65-F5344CB8AC3E}">
        <p14:creationId xmlns:p14="http://schemas.microsoft.com/office/powerpoint/2010/main" val="2826393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23759"/>
            <a:ext cx="12192992" cy="2160000"/>
          </a:xfrm>
        </p:spPr>
        <p:txBody>
          <a:bodyPr>
            <a:noAutofit/>
          </a:bodyPr>
          <a:lstStyle/>
          <a:p>
            <a:r>
              <a:rPr lang="en-US" sz="4800" dirty="0"/>
              <a:t>Thank you for a brand new day
A brand new chance to stand and say I love you</a:t>
            </a:r>
          </a:p>
        </p:txBody>
      </p:sp>
    </p:spTree>
    <p:extLst>
      <p:ext uri="{BB962C8B-B14F-4D97-AF65-F5344CB8AC3E}">
        <p14:creationId xmlns:p14="http://schemas.microsoft.com/office/powerpoint/2010/main" val="960187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23759"/>
            <a:ext cx="12192992" cy="2160000"/>
          </a:xfrm>
        </p:spPr>
        <p:txBody>
          <a:bodyPr>
            <a:noAutofit/>
          </a:bodyPr>
          <a:lstStyle/>
          <a:p>
            <a:r>
              <a:rPr lang="en-US" sz="5400" dirty="0"/>
              <a:t>Help me find the words to say that
 Tell you in a brand new way I love you</a:t>
            </a:r>
          </a:p>
        </p:txBody>
      </p:sp>
    </p:spTree>
    <p:extLst>
      <p:ext uri="{BB962C8B-B14F-4D97-AF65-F5344CB8AC3E}">
        <p14:creationId xmlns:p14="http://schemas.microsoft.com/office/powerpoint/2010/main" val="395252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23759"/>
            <a:ext cx="12192992" cy="2160000"/>
          </a:xfrm>
        </p:spPr>
        <p:txBody>
          <a:bodyPr>
            <a:normAutofit/>
          </a:bodyPr>
          <a:lstStyle/>
          <a:p>
            <a:r>
              <a:rPr lang="en-US" sz="5400" dirty="0"/>
              <a:t>Here I am again just looking
for the words that help me say that</a:t>
            </a:r>
          </a:p>
        </p:txBody>
      </p:sp>
    </p:spTree>
    <p:extLst>
      <p:ext uri="{BB962C8B-B14F-4D97-AF65-F5344CB8AC3E}">
        <p14:creationId xmlns:p14="http://schemas.microsoft.com/office/powerpoint/2010/main" val="311253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23759"/>
            <a:ext cx="12192992" cy="2160000"/>
          </a:xfrm>
        </p:spPr>
        <p:txBody>
          <a:bodyPr>
            <a:normAutofit/>
          </a:bodyPr>
          <a:lstStyle/>
          <a:p>
            <a:r>
              <a:rPr lang="en-US" sz="5400" dirty="0"/>
              <a:t>My heart is full of love and praises</a:t>
            </a:r>
          </a:p>
        </p:txBody>
      </p:sp>
    </p:spTree>
    <p:extLst>
      <p:ext uri="{BB962C8B-B14F-4D97-AF65-F5344CB8AC3E}">
        <p14:creationId xmlns:p14="http://schemas.microsoft.com/office/powerpoint/2010/main" val="4063468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23759"/>
            <a:ext cx="12192992" cy="2160000"/>
          </a:xfrm>
        </p:spPr>
        <p:txBody>
          <a:bodyPr>
            <a:normAutofit/>
          </a:bodyPr>
          <a:lstStyle/>
          <a:p>
            <a:r>
              <a:rPr lang="en-US" sz="5400" dirty="0"/>
              <a:t>I must have prayed a thousand
prayers and sung a hundred songs but</a:t>
            </a:r>
          </a:p>
        </p:txBody>
      </p:sp>
    </p:spTree>
    <p:extLst>
      <p:ext uri="{BB962C8B-B14F-4D97-AF65-F5344CB8AC3E}">
        <p14:creationId xmlns:p14="http://schemas.microsoft.com/office/powerpoint/2010/main" val="71881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23759"/>
            <a:ext cx="12192992" cy="2160000"/>
          </a:xfrm>
        </p:spPr>
        <p:txBody>
          <a:bodyPr>
            <a:normAutofit/>
          </a:bodyPr>
          <a:lstStyle/>
          <a:p>
            <a:r>
              <a:rPr lang="en-US" sz="5400" dirty="0"/>
              <a:t>I just have to say again </a:t>
            </a:r>
          </a:p>
        </p:txBody>
      </p:sp>
    </p:spTree>
    <p:extLst>
      <p:ext uri="{BB962C8B-B14F-4D97-AF65-F5344CB8AC3E}">
        <p14:creationId xmlns:p14="http://schemas.microsoft.com/office/powerpoint/2010/main" val="182798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23759"/>
            <a:ext cx="12192992" cy="2160000"/>
          </a:xfrm>
        </p:spPr>
        <p:txBody>
          <a:bodyPr>
            <a:noAutofit/>
          </a:bodyPr>
          <a:lstStyle/>
          <a:p>
            <a:r>
              <a:rPr lang="en-US" sz="5100" dirty="0"/>
              <a:t>Oh how I love you more than words can say
In the deepest heartfelt way</a:t>
            </a:r>
          </a:p>
        </p:txBody>
      </p:sp>
    </p:spTree>
    <p:extLst>
      <p:ext uri="{BB962C8B-B14F-4D97-AF65-F5344CB8AC3E}">
        <p14:creationId xmlns:p14="http://schemas.microsoft.com/office/powerpoint/2010/main" val="245900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23759"/>
            <a:ext cx="12192992" cy="2160000"/>
          </a:xfrm>
        </p:spPr>
        <p:txBody>
          <a:bodyPr>
            <a:noAutofit/>
          </a:bodyPr>
          <a:lstStyle/>
          <a:p>
            <a:r>
              <a:rPr lang="en-US" sz="5400" dirty="0"/>
              <a:t>Oh how Lord I love you
Once again receive my praise</a:t>
            </a:r>
          </a:p>
        </p:txBody>
      </p:sp>
    </p:spTree>
    <p:extLst>
      <p:ext uri="{BB962C8B-B14F-4D97-AF65-F5344CB8AC3E}">
        <p14:creationId xmlns:p14="http://schemas.microsoft.com/office/powerpoint/2010/main" val="11790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23759"/>
            <a:ext cx="12192992" cy="2160000"/>
          </a:xfrm>
        </p:spPr>
        <p:txBody>
          <a:bodyPr>
            <a:noAutofit/>
          </a:bodyPr>
          <a:lstStyle/>
          <a:p>
            <a:r>
              <a:rPr lang="en-US" sz="5400" dirty="0"/>
              <a:t>So many words so many
songs so many melodies yet</a:t>
            </a:r>
          </a:p>
        </p:txBody>
      </p:sp>
    </p:spTree>
    <p:extLst>
      <p:ext uri="{BB962C8B-B14F-4D97-AF65-F5344CB8AC3E}">
        <p14:creationId xmlns:p14="http://schemas.microsoft.com/office/powerpoint/2010/main" val="325503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23759"/>
            <a:ext cx="12192992" cy="2160000"/>
          </a:xfrm>
        </p:spPr>
        <p:txBody>
          <a:bodyPr>
            <a:noAutofit/>
          </a:bodyPr>
          <a:lstStyle/>
          <a:p>
            <a:r>
              <a:rPr lang="en-US" sz="5400" dirty="0"/>
              <a:t>Allow me one more declaration</a:t>
            </a:r>
          </a:p>
        </p:txBody>
      </p:sp>
    </p:spTree>
    <p:extLst>
      <p:ext uri="{BB962C8B-B14F-4D97-AF65-F5344CB8AC3E}">
        <p14:creationId xmlns:p14="http://schemas.microsoft.com/office/powerpoint/2010/main" val="5572310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548</Words>
  <Application>Microsoft Office PowerPoint</Application>
  <PresentationFormat>Widescreen</PresentationFormat>
  <Paragraphs>77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1_Office 테마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오 주 사랑해요
찬양 받아주소서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11</cp:revision>
  <dcterms:created xsi:type="dcterms:W3CDTF">2020-02-08T19:20:51Z</dcterms:created>
  <dcterms:modified xsi:type="dcterms:W3CDTF">2022-04-01T02:24:22Z</dcterms:modified>
</cp:coreProperties>
</file>