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363" r:id="rId2"/>
    <p:sldId id="364" r:id="rId3"/>
    <p:sldId id="366" r:id="rId4"/>
    <p:sldId id="368" r:id="rId5"/>
    <p:sldId id="370" r:id="rId6"/>
    <p:sldId id="372" r:id="rId7"/>
    <p:sldId id="373" r:id="rId8"/>
    <p:sldId id="374" r:id="rId9"/>
    <p:sldId id="37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96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A772-BB07-40B3-A472-41D9AD0D25E9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0917B4-D782-4F97-8583-1C39025D985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4651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86906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지극히 높은 주님의</a:t>
            </a:r>
            <a:br>
              <a:rPr lang="ko-KR" altLang="en-US"/>
            </a:br>
            <a:r>
              <a:rPr lang="ko-KR" altLang="en-US"/>
              <a:t>나 지성소로 들어갑니다</a:t>
            </a:r>
          </a:p>
          <a:p>
            <a:r>
              <a:rPr lang="en-US" altLang="ko-KR"/>
              <a:t>I enter in the holy place</a:t>
            </a:r>
          </a:p>
          <a:p>
            <a:r>
              <a:rPr lang="en-US" altLang="ko-KR"/>
              <a:t>The presence of </a:t>
            </a:r>
            <a:br>
              <a:rPr lang="en-US" altLang="ko-KR"/>
            </a:br>
            <a:r>
              <a:rPr lang="en-US" altLang="ko-KR"/>
              <a:t>the high and Holy God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90957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세상의 신을 벗고서</a:t>
            </a:r>
            <a:br>
              <a:rPr lang="ko-KR" altLang="en-US"/>
            </a:br>
            <a:r>
              <a:rPr lang="ko-KR" altLang="en-US"/>
              <a:t>주 보좌 앞에 엎드리리</a:t>
            </a:r>
          </a:p>
          <a:p>
            <a:r>
              <a:rPr lang="en-US" altLang="ko-KR"/>
              <a:t>Removing what is of this world</a:t>
            </a:r>
          </a:p>
          <a:p>
            <a:r>
              <a:rPr lang="en-US" altLang="ko-KR"/>
              <a:t>I kneel before the throne of My King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8650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주를 향한 사랑과</a:t>
            </a:r>
            <a:br>
              <a:rPr lang="ko-KR" altLang="en-US"/>
            </a:br>
            <a:r>
              <a:rPr lang="ko-KR" altLang="en-US"/>
              <a:t>그 신뢰가 사그러져갈 때</a:t>
            </a:r>
          </a:p>
          <a:p>
            <a:r>
              <a:rPr lang="en-US" altLang="ko-KR"/>
              <a:t>I'm holding Your unfailing love</a:t>
            </a:r>
          </a:p>
          <a:p>
            <a:r>
              <a:rPr lang="en-US" altLang="ko-KR"/>
              <a:t>I trust Your love that 
never breaks or fades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98216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하늘로부터 이곳에</a:t>
            </a:r>
            <a:br>
              <a:rPr lang="ko-KR" altLang="en-US"/>
            </a:br>
            <a:r>
              <a:rPr lang="ko-KR" altLang="en-US"/>
              <a:t>장막이 덮이네</a:t>
            </a:r>
          </a:p>
          <a:p>
            <a:r>
              <a:rPr lang="en-US" altLang="ko-KR"/>
              <a:t>With love that comes from up above</a:t>
            </a:r>
          </a:p>
          <a:p>
            <a:r>
              <a:rPr lang="en-US" altLang="ko-KR"/>
              <a:t>Cover us with Your grace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84884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이곳을 덮으소서
이곳을 비추소서</a:t>
            </a:r>
          </a:p>
          <a:p>
            <a:r>
              <a:rPr lang="en-US" altLang="ko-KR"/>
              <a:t>Cover this place with Your love
Cover this place with Your light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8758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안에 무너졌던 모든 소망
다 회복하리니</a:t>
            </a:r>
          </a:p>
          <a:p>
            <a:r>
              <a:rPr lang="en-US" altLang="ko-KR"/>
              <a:t>All hope once lost will be
restored as I hope
I hope in Your return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86773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이곳을 지나소서
이곳을 만지소서</a:t>
            </a:r>
          </a:p>
          <a:p>
            <a:r>
              <a:rPr lang="en-US" altLang="ko-KR"/>
              <a:t>Come take this place as Yours, Lord
Come touch this heart that's Yours, Lord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2684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내 안에 죽어가는 모든 예배
다 살아나리라</a:t>
            </a:r>
          </a:p>
          <a:p>
            <a:r>
              <a:rPr lang="en-US" altLang="ko-KR"/>
              <a:t>This dying heart of mine 
will come alive as
I give You my worship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9383D8A-D4D2-4086-97F9-697CE8084469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74177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국청컨용 슬라이드 마스터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텍스트 개체 틀 13"/>
          <p:cNvSpPr>
            <a:spLocks noGrp="1"/>
          </p:cNvSpPr>
          <p:nvPr>
            <p:ph type="body" sz="quarter" idx="10" hasCustomPrompt="1"/>
          </p:nvPr>
        </p:nvSpPr>
        <p:spPr>
          <a:xfrm>
            <a:off x="-992" y="666659"/>
            <a:ext cx="12193984" cy="2160000"/>
          </a:xfrm>
        </p:spPr>
        <p:txBody>
          <a:bodyPr anchor="b">
            <a:normAutofit/>
          </a:bodyPr>
          <a:lstStyle>
            <a:lvl1pPr marL="0" indent="0" algn="ctr" latinLnBrk="0">
              <a:lnSpc>
                <a:spcPct val="90000"/>
              </a:lnSpc>
              <a:spcBef>
                <a:spcPts val="0"/>
              </a:spcBef>
              <a:buNone/>
              <a:defRPr sz="5867" b="1">
                <a:solidFill>
                  <a:schemeClr val="bg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altLang="ko-KR" dirty="0"/>
              <a:t>#2 English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445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9940A0-3E67-4FB7-BA7E-EAF0C0E0891D}" type="datetimeFigureOut">
              <a:rPr lang="ko-KR" altLang="en-US" smtClean="0"/>
              <a:t>2022-04-12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2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16F8A6-1623-4D78-BE77-A71F09F473B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071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F0CA291-7A7A-473D-A356-DC5C5F52DA2E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0" y="3044958"/>
            <a:ext cx="12192000" cy="134702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FAA7331-CF57-48B3-8772-6E67CB9215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 enter in the holy place</a:t>
            </a:r>
          </a:p>
          <a:p>
            <a:r>
              <a:rPr lang="en-US" dirty="0"/>
              <a:t>The presence of the High and Holy God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Removing what is of the world</a:t>
            </a:r>
          </a:p>
          <a:p>
            <a:r>
              <a:rPr lang="en-US" dirty="0"/>
              <a:t>I kneel before the throne of my 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en-US" sz="5200" dirty="0"/>
              <a:t>I'm holding your unfailing love</a:t>
            </a:r>
          </a:p>
          <a:p>
            <a:r>
              <a:rPr lang="en-US" sz="5200" dirty="0"/>
              <a:t>I trust your love that never breaks nor fades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With love that comes from up above</a:t>
            </a:r>
          </a:p>
          <a:p>
            <a:r>
              <a:rPr lang="en-US" dirty="0"/>
              <a:t>Cover us with your grace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Cover this place with your love
Cover this place with your light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6000" dirty="0"/>
              <a:t>All hope once lost will be
restored as I hope, I hope in your return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6000" dirty="0"/>
              <a:t>Come take this place as yours, Lord
Come touch this heart that’s yours, Lord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en-US" sz="6000" dirty="0"/>
              <a:t>This dying heart of mine will come alive 
As I give you my worship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299</Words>
  <Application>Microsoft Office PowerPoint</Application>
  <PresentationFormat>Widescreen</PresentationFormat>
  <Paragraphs>41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맑은 고딕</vt:lpstr>
      <vt:lpstr>Arial</vt:lpstr>
      <vt:lpstr>Calibri</vt:lpstr>
      <vt:lpstr>1_Office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Il Park</dc:creator>
  <cp:lastModifiedBy>mosesrc@student.ubc.ca</cp:lastModifiedBy>
  <cp:revision>7</cp:revision>
  <dcterms:created xsi:type="dcterms:W3CDTF">2020-02-08T19:23:19Z</dcterms:created>
  <dcterms:modified xsi:type="dcterms:W3CDTF">2022-04-12T08:14:48Z</dcterms:modified>
</cp:coreProperties>
</file>