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1121" r:id="rId2"/>
    <p:sldId id="1122" r:id="rId3"/>
    <p:sldId id="1123" r:id="rId4"/>
    <p:sldId id="1124" r:id="rId5"/>
    <p:sldId id="1125" r:id="rId6"/>
    <p:sldId id="1126" r:id="rId7"/>
    <p:sldId id="1127" r:id="rId8"/>
    <p:sldId id="1128" r:id="rId9"/>
    <p:sldId id="1129" r:id="rId10"/>
    <p:sldId id="1130" r:id="rId11"/>
    <p:sldId id="1131" r:id="rId12"/>
    <p:sldId id="1132" r:id="rId13"/>
    <p:sldId id="1133" r:id="rId14"/>
    <p:sldId id="1134" r:id="rId15"/>
    <p:sldId id="1135" r:id="rId16"/>
    <p:sldId id="1136" r:id="rId17"/>
    <p:sldId id="1137" r:id="rId18"/>
    <p:sldId id="1138" r:id="rId19"/>
    <p:sldId id="1139" r:id="rId20"/>
    <p:sldId id="1140" r:id="rId21"/>
    <p:sldId id="114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ED754-BBD6-44CB-A1A1-DD3C1A64E8BE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C0E71-2E56-4E05-A9A7-7C79641FC9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3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96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날 오라 하심은
온전한 믿음과</a:t>
            </a:r>
          </a:p>
          <a:p>
            <a:r>
              <a:rPr lang="en-US" altLang="ko-KR"/>
              <a:t>Tis Jesus calls me on
To perfect faith and love,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402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또 사랑함과 평안함
다 주려 함이라</a:t>
            </a:r>
          </a:p>
          <a:p>
            <a:r>
              <a:rPr lang="en-US" altLang="ko-KR"/>
              <a:t>To perfect hope, and peace, and trust,
For earth and heaven above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304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내가 주께로
지금 가오니</a:t>
            </a:r>
          </a:p>
          <a:p>
            <a:r>
              <a:rPr lang="en-US" altLang="ko-KR"/>
              <a:t>I am coming, Lord
Coming now to Thee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600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십자가의 보혈로
날 씻어주소서</a:t>
            </a:r>
          </a:p>
          <a:p>
            <a:r>
              <a:rPr lang="en-US" altLang="ko-KR"/>
              <a:t>Wash me, cleanse me, in the blood
That flowed on Calvary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130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큰 죄인 복 받아
살길을 얻었네</a:t>
            </a:r>
          </a:p>
          <a:p>
            <a:r>
              <a:rPr lang="en-US" altLang="ko-KR"/>
              <a:t>Tis Jesus who confirms
The blessed work within,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8890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한없이 넓고 큰 은혜
베풀어 주소서</a:t>
            </a:r>
          </a:p>
          <a:p>
            <a:r>
              <a:rPr lang="en-US" altLang="ko-KR"/>
              <a:t>By adding grace to welcomed grace,
Where reigned the pow'r of sin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206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내가 주께로
지금 가오니</a:t>
            </a:r>
          </a:p>
          <a:p>
            <a:r>
              <a:rPr lang="en-US" altLang="ko-KR"/>
              <a:t>I am coming, Lord
Coming now to Thee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585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십자가의 보혈로
날 씻어주소서</a:t>
            </a:r>
          </a:p>
          <a:p>
            <a:r>
              <a:rPr lang="en-US" altLang="ko-KR"/>
              <a:t>Wash me, cleanse me, in the blood
That flowed on Calvary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366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피가 맘 속에
큰 증거 됩니다</a:t>
            </a:r>
          </a:p>
          <a:p>
            <a:r>
              <a:rPr lang="en-US" altLang="ko-KR"/>
              <a:t>5His blood the witness gives
Within my heart for 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5048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기도 소리 들으사
다 허락하소서</a:t>
            </a:r>
          </a:p>
          <a:p>
            <a:r>
              <a:rPr lang="en-US" altLang="ko-KR"/>
              <a:t>O, Savior, heed my ev'ry pray'r,
My full abundance be!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74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주의 보혈은
정하고 정하다</a:t>
            </a:r>
          </a:p>
          <a:p>
            <a:r>
              <a:rPr lang="en-US" altLang="ko-KR"/>
              <a:t>I hear Thy welcome voice
That calls me, Lord, to Thee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155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내가 주께로
지금 가오니</a:t>
            </a:r>
          </a:p>
          <a:p>
            <a:r>
              <a:rPr lang="en-US" altLang="ko-KR"/>
              <a:t>I am coming, Lord
Coming now to Thee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767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십자가의 보혈로
날 씻어주소서</a:t>
            </a:r>
          </a:p>
          <a:p>
            <a:r>
              <a:rPr lang="en-US" altLang="ko-KR"/>
              <a:t>Wash me, cleanse me, in the blood
That flowed on Calvary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6753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죄를 정케하신 주
날 오라 하신다</a:t>
            </a:r>
          </a:p>
          <a:p>
            <a:r>
              <a:rPr lang="en-US" altLang="ko-KR"/>
              <a:t>For cleansing in Thy precious blood
That flowed on Calvary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43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내가 주께로
지금 가오니</a:t>
            </a:r>
          </a:p>
          <a:p>
            <a:r>
              <a:rPr lang="en-US" altLang="ko-KR"/>
              <a:t>I am coming, Lord
Coming now to Thee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5553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십자가의 보혈로
날 씻어주소서</a:t>
            </a:r>
          </a:p>
          <a:p>
            <a:r>
              <a:rPr lang="en-US" altLang="ko-KR"/>
              <a:t>Wash me, cleanse me, in the blood
That flowed on Calvary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959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약하고 추해도
주께로 나가면</a:t>
            </a:r>
          </a:p>
          <a:p>
            <a:r>
              <a:rPr lang="en-US" altLang="ko-KR"/>
              <a:t>Though I come weak and vile,
Thou dost my strength assure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12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힘주시고 내 추함을
곧 씻어주시네</a:t>
            </a:r>
          </a:p>
          <a:p>
            <a:r>
              <a:rPr lang="en-US" altLang="ko-KR"/>
              <a:t>Thou dost my vileness fully cleanse,
Till spotless all and pure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205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내가 주께로
지금 가오니</a:t>
            </a:r>
          </a:p>
          <a:p>
            <a:r>
              <a:rPr lang="en-US" altLang="ko-KR"/>
              <a:t>I am coming, Lord
Coming now to Thee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87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십자가의 보혈로
날 씻어주소서</a:t>
            </a:r>
          </a:p>
          <a:p>
            <a:r>
              <a:rPr lang="en-US" altLang="ko-KR"/>
              <a:t>Wash me, cleanse me, in the blood
That flowed on Calvary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37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64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092A17B-822D-46FA-AE30-32C333B186B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1E6F1B-0EB5-4A3F-A66A-270C6412B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Tis Jesus calls me on
to perfect faith and love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perfect hope, and peace, and trust,
For earth and heaven above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am coming, Lord
Coming now to thee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Wash me, cleanse me, in the blood
That flowed on calvary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Tis Jesus who confirms
the blessed work within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By adding grace to welcomed grace,
Where reigned the pow'r of sin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am coming, Lord
Coming now to thee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Wash me, cleanse me, in the blood
That flowed on calvary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His blood the witness gives
Within my heart for 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O, Savior, heed my ev'ry pray'r,
My full abundance be!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hear thy welcome voice
that calls me, Lord, to thee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am coming, Lord
Coming now to thee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Wash me, cleanse me, in the blood
That flowed </a:t>
            </a:r>
            <a:r>
              <a:rPr lang="en-US"/>
              <a:t>on calvary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cleansing in thy precious blood
that flowed on calvary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am coming, Lord
Coming now to thee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Wash me, cleanse me, in the blood
That flowed on calvary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Though I come weak and vile,
Thou dost my strength assure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Thou dost my vileness fully cleanse
Till spotless all and pure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am coming, Lord
Coming now to thee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Wash me, cleanse me, in the blood
That flowed on calvary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633</Words>
  <Application>Microsoft Office PowerPoint</Application>
  <PresentationFormat>Widescreen</PresentationFormat>
  <Paragraphs>81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5</cp:revision>
  <dcterms:created xsi:type="dcterms:W3CDTF">2020-02-08T19:47:48Z</dcterms:created>
  <dcterms:modified xsi:type="dcterms:W3CDTF">2022-04-01T02:16:43Z</dcterms:modified>
</cp:coreProperties>
</file>