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1101" r:id="rId2"/>
    <p:sldId id="1102" r:id="rId3"/>
    <p:sldId id="1103" r:id="rId4"/>
    <p:sldId id="1104" r:id="rId5"/>
    <p:sldId id="1105" r:id="rId6"/>
    <p:sldId id="1106" r:id="rId7"/>
    <p:sldId id="1107" r:id="rId8"/>
    <p:sldId id="1108" r:id="rId9"/>
    <p:sldId id="1109" r:id="rId10"/>
    <p:sldId id="1110" r:id="rId11"/>
    <p:sldId id="1111" r:id="rId12"/>
    <p:sldId id="1112" r:id="rId13"/>
    <p:sldId id="1113" r:id="rId14"/>
    <p:sldId id="1114" r:id="rId15"/>
    <p:sldId id="1115" r:id="rId16"/>
    <p:sldId id="1116" r:id="rId17"/>
    <p:sldId id="1117" r:id="rId18"/>
    <p:sldId id="1118" r:id="rId19"/>
    <p:sldId id="1119" r:id="rId20"/>
    <p:sldId id="112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6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15EE9-5992-4001-9DC7-7439586CBE0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66B53-E393-4A2E-8761-0D99CAA496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80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70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십자가의 공로 힘입어</a:t>
            </a:r>
          </a:p>
          <a:p>
            <a:r>
              <a:rPr lang="en-US" altLang="ko-KR"/>
              <a:t>Till I heard how Jesus died upon the tree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72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발 아래 엎드려
참된 평화 얻음은</a:t>
            </a:r>
          </a:p>
          <a:p>
            <a:r>
              <a:rPr lang="en-US" altLang="ko-KR"/>
              <a:t>Then I fell down at His feet,
And there came a peace so sweet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478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영이 함께 함이라</a:t>
            </a:r>
          </a:p>
          <a:p>
            <a:r>
              <a:rPr lang="en-US" altLang="ko-KR"/>
              <a:t>Now the Comforter abides with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512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나와 동행하시고
모든 염려 아시니</a:t>
            </a:r>
          </a:p>
          <a:p>
            <a:r>
              <a:rPr lang="en-US" altLang="ko-KR"/>
              <a:t>He is with me everywhere,
And He knows my every care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440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나는 숲의 새와 같이 기쁘다</a:t>
            </a:r>
          </a:p>
          <a:p>
            <a:r>
              <a:rPr lang="en-US" altLang="ko-KR"/>
              <a:t>I’m as happy as a bird and just as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280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기쁜 맘으로
주의 뜻을 행함은</a:t>
            </a:r>
          </a:p>
          <a:p>
            <a:r>
              <a:rPr lang="en-US" altLang="ko-KR"/>
              <a:t>For the Spirit has control,
Jesus satisfies my soul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06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영이 함께 함이라</a:t>
            </a:r>
          </a:p>
          <a:p>
            <a:r>
              <a:rPr lang="en-US" altLang="ko-KR"/>
              <a:t>Since the Comforter abides with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762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 모든 욕망과
나의 모든 정욕은</a:t>
            </a:r>
          </a:p>
          <a:p>
            <a:r>
              <a:rPr lang="en-US" altLang="ko-KR"/>
              <a:t>There’s no thirsting for the things
Of the world, they’ve taken wings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436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십자가에 이미 못을 박았네</a:t>
            </a:r>
          </a:p>
          <a:p>
            <a:r>
              <a:rPr lang="en-US" altLang="ko-KR"/>
              <a:t>Long ago I gave them up, and instantly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288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밤이 지나고
무거운 짐 벗으니</a:t>
            </a:r>
          </a:p>
          <a:p>
            <a:r>
              <a:rPr lang="en-US" altLang="ko-KR"/>
              <a:t>All my night was turned to day,
All my burdens rolled away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46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매일 기쁘게 
순례의 길 행함은</a:t>
            </a:r>
          </a:p>
          <a:p>
            <a:r>
              <a:rPr lang="en-US" altLang="ko-KR"/>
              <a:t>I’m rejoicing night and day
As I walk the narrow way,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7897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영이 함께 함이라</a:t>
            </a:r>
          </a:p>
          <a:p>
            <a:r>
              <a:rPr lang="en-US" altLang="ko-KR"/>
              <a:t>Now the Comforter abides with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89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팔이 나를 안보함이요</a:t>
            </a:r>
          </a:p>
          <a:p>
            <a:r>
              <a:rPr lang="en-US" altLang="ko-KR"/>
              <a:t>For the hand of God in all my life I see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2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주의 큰 복을 
받는 참된 비결은</a:t>
            </a:r>
          </a:p>
          <a:p>
            <a:r>
              <a:rPr lang="en-US" altLang="ko-KR"/>
              <a:t>And the reason of my bliss
Yes, the secret all is this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91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영이 함께 함이라</a:t>
            </a:r>
          </a:p>
          <a:p>
            <a:r>
              <a:rPr lang="en-US" altLang="ko-KR"/>
              <a:t>That the Comforter abides with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127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성령이 계시네
할렐루야 함께 하시네</a:t>
            </a:r>
          </a:p>
          <a:p>
            <a:r>
              <a:rPr lang="en-US" altLang="ko-KR"/>
              <a:t>He abides, He abides
Hallelujah, He abides with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809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좁은 길을 걸으며
밤낮 기뻐 하는것 </a:t>
            </a:r>
          </a:p>
          <a:p>
            <a:r>
              <a:rPr lang="en-US" altLang="ko-KR"/>
              <a:t>I’m rejoicing night and day
As I walk the narrow 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752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영이 함께 함이라</a:t>
            </a:r>
          </a:p>
          <a:p>
            <a:r>
              <a:rPr lang="en-US" altLang="ko-KR"/>
              <a:t>For the Comforter abides with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246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전에 죄에 빠져서
평안함이 없을 때</a:t>
            </a:r>
          </a:p>
          <a:p>
            <a:r>
              <a:rPr lang="en-US" altLang="ko-KR"/>
              <a:t>Once my heart was full of sin,
Once I had no peace within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03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49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8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AC92EC6-B8B9-4571-9679-2F2E47074A1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D5053E-A4A1-4DA0-91F5-C52480CC0E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Till I heard how Jesus died upon the 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I fell down at his feet
and there came a peace so sweet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Now the Comforter abides with 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is with me everywhere,
And he knows my every care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I’m as happy as a bird and just as free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the Spirit has control,
Jesus satisfies my soul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Since the Comforter abides with 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There’s no thirsting for the things
Of the world, they’ve taken wings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Long ago I gave them up, and instantly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my night was turned to day,
All my burdens rolled away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I’m rejoicing night and day
As I walk the narrow way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Now the Comforter abides with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the hand of God in all my life I see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the reason of my bliss
Yes, the secret all is this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That the Comforter abides with 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abides, he abides
Hallelujah, he abides with 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I’m rejoicing night and day
As I walk the narrow way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the Comforter abides with 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Once my heart was full of sin,
Once I had no peace within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531</Words>
  <Application>Microsoft Office PowerPoint</Application>
  <PresentationFormat>Widescreen</PresentationFormat>
  <Paragraphs>77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4</cp:revision>
  <dcterms:created xsi:type="dcterms:W3CDTF">2020-02-08T19:47:20Z</dcterms:created>
  <dcterms:modified xsi:type="dcterms:W3CDTF">2022-04-12T08:21:03Z</dcterms:modified>
</cp:coreProperties>
</file>