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592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262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33B42-85CF-4A95-A014-0F213AB26C5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7DDD-46FC-4F42-A6DE-174EC303F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3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05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예수의 보좌 앞에
모든 권세 굴복하네</a:t>
            </a:r>
          </a:p>
          <a:p>
            <a:r>
              <a:rPr lang="en-US" altLang="ko-KR"/>
              <a:t>Let all the earth rejoice and sing
before the throne of our great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44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하늘과 땅 찬양하라
예수 이름</a:t>
            </a:r>
          </a:p>
          <a:p>
            <a:r>
              <a:rPr lang="en-US" altLang="ko-KR"/>
              <a:t>All darkness flees all nations shout
in Jesus name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630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전쟁에 능하신 여호와 하나님</a:t>
            </a:r>
          </a:p>
          <a:p>
            <a:r>
              <a:rPr lang="en-US" altLang="ko-KR"/>
              <a:t>God is fighting for us, pushing back the darkness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740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주님의 나라는 흔들리지 않네</a:t>
            </a:r>
          </a:p>
          <a:p>
            <a:r>
              <a:rPr lang="en-US" altLang="ko-KR"/>
              <a:t>Lighting up the Kingdom that cannot be shaken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562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예수 이름으로 어둠 물러가네</a:t>
            </a:r>
          </a:p>
          <a:p>
            <a:r>
              <a:rPr lang="en-US" altLang="ko-KR"/>
              <a:t>In the Name of Jesus, enemies defeated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69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영원한 왕의 왕 주 예수</a:t>
            </a:r>
          </a:p>
          <a:p>
            <a:r>
              <a:rPr lang="en-US" altLang="ko-KR"/>
              <a:t>You are the King of kings 
Jesus Christ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581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주님의 군대는 물러서지 않네</a:t>
            </a:r>
          </a:p>
          <a:p>
            <a:r>
              <a:rPr lang="en-US" altLang="ko-KR"/>
              <a:t>Army of the Great King
piercing through the darkness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255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적진을 향하여 전쟁을 선포해</a:t>
            </a:r>
          </a:p>
          <a:p>
            <a:r>
              <a:rPr lang="en-US" altLang="ko-KR"/>
              <a:t>Every stronghold broken
bow before the Great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448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예수 이름으로 원수 굴복하네</a:t>
            </a:r>
          </a:p>
          <a:p>
            <a:r>
              <a:rPr lang="en-US" altLang="ko-KR"/>
              <a:t>In the Name of Jesus 
enemies defeated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769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영원한 왕의 왕 주 예수</a:t>
            </a:r>
          </a:p>
          <a:p>
            <a:r>
              <a:rPr lang="en-US" altLang="ko-KR"/>
              <a:t>You are the King of kings
Jesus Christ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84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전쟁에 능하신 만군의 주님</a:t>
            </a:r>
          </a:p>
          <a:p>
            <a:r>
              <a:rPr lang="en-US" altLang="ko-KR" dirty="0"/>
              <a:t>Mighty in your battle
mighty in your ways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7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군대 함께 전진하시네</a:t>
            </a:r>
          </a:p>
          <a:p>
            <a:r>
              <a:rPr lang="en-US" altLang="ko-KR"/>
              <a:t>Marching with your army
to the very end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6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두렴 전혀 없네 승리의 함성 
온 땅 흔드네</a:t>
            </a:r>
          </a:p>
          <a:p>
            <a:r>
              <a:rPr lang="en-US" altLang="ko-KR"/>
              <a:t>We will shout your victory
We will have no fear
Jesus You are here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34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죄와 사망 권세 이기신 예수</a:t>
            </a:r>
          </a:p>
          <a:p>
            <a:r>
              <a:rPr lang="en-US" altLang="ko-KR" dirty="0"/>
              <a:t>You have overcome 
all power of sin and death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십자가의 보혈 승리케 하네</a:t>
            </a:r>
          </a:p>
          <a:p>
            <a:r>
              <a:rPr lang="en-US" altLang="ko-KR"/>
              <a:t>By the blood of your cross
we have victory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00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누구도 우릴 대적 못하네
우린 전진하네</a:t>
            </a:r>
          </a:p>
          <a:p>
            <a:r>
              <a:rPr lang="en-US" altLang="ko-KR"/>
              <a:t>We will not be shaken
we will not be moved
Jesus you are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262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강하고 담대하라
너 두려워하지 말라</a:t>
            </a:r>
          </a:p>
          <a:p>
            <a:r>
              <a:rPr lang="en-US" altLang="ko-KR"/>
              <a:t>We are strong we will not fear
Our mighty God is on our side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06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사망권세 깨뜨리신
예수 이름</a:t>
            </a:r>
          </a:p>
          <a:p>
            <a:r>
              <a:rPr lang="en-US" altLang="ko-KR"/>
              <a:t>All power of death is broken now 
in Jesus name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15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1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7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17341E-4FEF-49C3-8AB9-CFCACA0E474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8A2AD2-F9CB-401C-93CC-10471251B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all the earth rejoice and sing
Before the throne of our Great 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darkness flees all nations shout
In Jesus name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God is fighting for us </a:t>
            </a:r>
          </a:p>
          <a:p>
            <a:r>
              <a:rPr lang="en-US" dirty="0"/>
              <a:t>Pushing back the darkness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Lighting up the Kingdom </a:t>
            </a:r>
          </a:p>
          <a:p>
            <a:r>
              <a:rPr lang="en-US" dirty="0"/>
              <a:t>that cannot be shaken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Jesus</a:t>
            </a:r>
          </a:p>
          <a:p>
            <a:r>
              <a:rPr lang="en-US" dirty="0"/>
              <a:t>Enemies defeated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You are the King of kings 
Jesus Christ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Army of the Great King
Piercing through the darkness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stronghold broken
Bow before the Great King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/>
              <a:t>the name </a:t>
            </a:r>
            <a:r>
              <a:rPr lang="en-US" dirty="0"/>
              <a:t>of Jesus 
Enemies defeated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You are the King of kings
Jesus Christ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Mighty in your battle
Mighty in your ways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Marching with your army
to the very 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shout your victory</a:t>
            </a:r>
          </a:p>
          <a:p>
            <a:r>
              <a:rPr lang="en-US" dirty="0"/>
              <a:t>We will have no fear
Jesus you are 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have overcome 
All power of sin and death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blood of your cross
We have victory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not be shaken
We will not be moved
Jesus you are 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are strong we will not fear
Our Mighty God is on our side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power of death is broken now 
In Jesus 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494</Words>
  <Application>Microsoft Office PowerPoint</Application>
  <PresentationFormat>Widescreen</PresentationFormat>
  <Paragraphs>77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6</cp:revision>
  <dcterms:created xsi:type="dcterms:W3CDTF">2020-02-08T19:31:08Z</dcterms:created>
  <dcterms:modified xsi:type="dcterms:W3CDTF">2022-04-01T02:29:05Z</dcterms:modified>
</cp:coreProperties>
</file>