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93" r:id="rId2"/>
    <p:sldId id="394" r:id="rId3"/>
    <p:sldId id="396" r:id="rId4"/>
    <p:sldId id="398" r:id="rId5"/>
    <p:sldId id="400" r:id="rId6"/>
    <p:sldId id="402" r:id="rId7"/>
    <p:sldId id="403" r:id="rId8"/>
    <p:sldId id="404" r:id="rId9"/>
    <p:sldId id="405" r:id="rId10"/>
    <p:sldId id="406" r:id="rId11"/>
    <p:sldId id="407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3ED27-6FCB-4654-AA72-4149CDC2CF4B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09EE-E68A-4406-B002-8021B95046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5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6388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보좌에 계신 왕께</a:t>
            </a:r>
          </a:p>
          <a:p>
            <a:r>
              <a:rPr lang="en-US" altLang="ko-KR"/>
              <a:t>Who's seated on the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6860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하나님 어린 양께</a:t>
            </a:r>
          </a:p>
          <a:p>
            <a:r>
              <a:rPr lang="en-US" altLang="ko-KR"/>
              <a:t>To Jesus, Lamb of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9777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피난처 되시는 주 예수</a:t>
            </a:r>
            <a:br>
              <a:rPr lang="ko-KR" altLang="en-US"/>
            </a:br>
            <a:r>
              <a:rPr lang="ko-KR" altLang="en-US"/>
              <a:t>영원한 승리의 왕</a:t>
            </a:r>
          </a:p>
          <a:p>
            <a:r>
              <a:rPr lang="en-US" altLang="ko-KR"/>
              <a:t>Jesus, our refuge and our strength</a:t>
            </a:r>
          </a:p>
          <a:p>
            <a:r>
              <a:rPr lang="en-US" altLang="ko-KR"/>
              <a:t>Forever victorious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6267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얼굴을 구할 때</a:t>
            </a:r>
            <a:br>
              <a:rPr lang="ko-KR" altLang="en-US"/>
            </a:br>
            <a:r>
              <a:rPr lang="ko-KR" altLang="en-US"/>
              <a:t>주의 빛 비추시네</a:t>
            </a:r>
          </a:p>
          <a:p>
            <a:r>
              <a:rPr lang="en-US" altLang="ko-KR"/>
              <a:t>As we seek Your face, O God</a:t>
            </a:r>
          </a:p>
          <a:p>
            <a:r>
              <a:rPr lang="en-US" altLang="ko-KR"/>
              <a:t>You'll shine your great light over 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2433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전쟁은 주님께 속했네</a:t>
            </a:r>
            <a:br>
              <a:rPr lang="ko-KR" altLang="en-US"/>
            </a:br>
            <a:r>
              <a:rPr lang="ko-KR" altLang="en-US"/>
              <a:t>승리는 우리의 것</a:t>
            </a:r>
          </a:p>
          <a:p>
            <a:r>
              <a:rPr lang="en-US" altLang="ko-KR"/>
              <a:t>The battle belongs to You, my Lord</a:t>
            </a:r>
          </a:p>
          <a:p>
            <a:r>
              <a:rPr lang="en-US" altLang="ko-KR"/>
              <a:t>And victory is ours in this place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757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예수의 이름을 높이며</a:t>
            </a:r>
            <a:br>
              <a:rPr lang="ko-KR" altLang="en-US"/>
            </a:br>
            <a:r>
              <a:rPr lang="ko-KR" altLang="en-US"/>
              <a:t>영원히 찬양하리</a:t>
            </a:r>
          </a:p>
          <a:p>
            <a:r>
              <a:rPr lang="en-US" altLang="ko-KR"/>
              <a:t>We lift the name of Jesus Christ</a:t>
            </a:r>
          </a:p>
          <a:p>
            <a:r>
              <a:rPr lang="en-US" altLang="ko-KR"/>
              <a:t>And praise him eternally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1373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주님의 임재에
온 땅 흔들리고</a:t>
            </a:r>
          </a:p>
          <a:p>
            <a:r>
              <a:rPr lang="en-US" altLang="ko-KR"/>
              <a:t>The presence of our God
It shakes the whole earth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72031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기도에
하늘 문 여시네</a:t>
            </a:r>
          </a:p>
          <a:p>
            <a:r>
              <a:rPr lang="en-US" altLang="ko-KR"/>
              <a:t>The prayers of the saints
will open heavens’ doors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1710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온 민족과 열방
주께 경배해</a:t>
            </a:r>
          </a:p>
          <a:p>
            <a:r>
              <a:rPr lang="en-US" altLang="ko-KR"/>
              <a:t>All nations and all lands
will worship you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15173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 영원히
보좌에 계신 왕께</a:t>
            </a:r>
          </a:p>
          <a:p>
            <a:r>
              <a:rPr lang="en-US" altLang="ko-KR"/>
              <a:t>Forever to the king
Who's seated on the throne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5629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860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2023-02-15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47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CCE22301-5C7D-434B-B146-3801FAE5504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BC9CB5-F9E7-4261-A2BC-9624F16F0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Who's seated on the throne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To Jesus, Lamb of God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our refuge and our strength</a:t>
            </a:r>
          </a:p>
          <a:p>
            <a:r>
              <a:rPr lang="en-US" dirty="0"/>
              <a:t>Forever Victorious King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As we seek your face, O God</a:t>
            </a:r>
          </a:p>
          <a:p>
            <a:r>
              <a:rPr lang="en-US" dirty="0"/>
              <a:t>You'll </a:t>
            </a:r>
            <a:r>
              <a:rPr lang="en-US"/>
              <a:t>shine your </a:t>
            </a:r>
            <a:r>
              <a:rPr lang="en-US" dirty="0"/>
              <a:t>great light over us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battle belongs to you, my Lord</a:t>
            </a:r>
          </a:p>
          <a:p>
            <a:r>
              <a:rPr lang="en-US" dirty="0"/>
              <a:t>and victory is ours in this place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lift the name of Jesus Christ</a:t>
            </a:r>
          </a:p>
          <a:p>
            <a:r>
              <a:rPr lang="en-US" dirty="0"/>
              <a:t>and praise him eternally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presence of our God
It shakes the whole earth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prayers of the saints
will open heavens’ doors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All nations and all lands
will worship you Lord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Forever to the King
Who's seated on the throne</a:t>
            </a:r>
          </a:p>
        </p:txBody>
      </p:sp>
      <p:pic>
        <p:nvPicPr>
          <p:cNvPr id="4" name="그림 3" descr="China_1.png">
            <a:extLst>
              <a:ext uri="{FF2B5EF4-FFF2-40B4-BE49-F238E27FC236}">
                <a16:creationId xmlns:a16="http://schemas.microsoft.com/office/drawing/2014/main" id="{101C1288-8AD1-4EF8-A54E-AAD174A5C1D9}"/>
              </a:ext>
            </a:extLst>
          </p:cNvPr>
          <p:cNvPicPr preferRelativeResize="0">
            <a:picLocks noGr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89"/>
          <a:stretch>
            <a:fillRect/>
          </a:stretch>
        </p:blipFill>
        <p:spPr bwMode="auto">
          <a:xfrm>
            <a:off x="11176006" y="249013"/>
            <a:ext cx="823414" cy="616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1">
            <a:extLst>
              <a:ext uri="{FF2B5EF4-FFF2-40B4-BE49-F238E27FC236}">
                <a16:creationId xmlns:a16="http://schemas.microsoft.com/office/drawing/2014/main" id="{BF078AF0-11B0-4292-BF8B-44E87CD9B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5306" y="866006"/>
            <a:ext cx="74411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400" b="1" dirty="0">
                <a:solidFill>
                  <a:srgbClr val="FFFFFF"/>
                </a:solidFill>
                <a:latin typeface="Arial Black" pitchFamily="34" charset="0"/>
                <a:ea typeface="Arial Unicode MS" pitchFamily="50" charset="-127"/>
                <a:cs typeface="Arial" charset="0"/>
              </a:rPr>
              <a:t>China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142</Words>
  <Application>Microsoft Office PowerPoint</Application>
  <PresentationFormat>와이드스크린</PresentationFormat>
  <Paragraphs>59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Arial Unicode MS</vt:lpstr>
      <vt:lpstr>맑은 고딕</vt:lpstr>
      <vt:lpstr>Arial</vt:lpstr>
      <vt:lpstr>Arial Black</vt:lpstr>
      <vt:lpstr>Calibri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owner</cp:lastModifiedBy>
  <cp:revision>9</cp:revision>
  <dcterms:created xsi:type="dcterms:W3CDTF">2020-02-08T19:24:00Z</dcterms:created>
  <dcterms:modified xsi:type="dcterms:W3CDTF">2023-02-16T03:12:05Z</dcterms:modified>
</cp:coreProperties>
</file>