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648" r:id="rId2"/>
    <p:sldId id="649" r:id="rId3"/>
    <p:sldId id="650" r:id="rId4"/>
    <p:sldId id="651" r:id="rId5"/>
    <p:sldId id="652" r:id="rId6"/>
    <p:sldId id="654" r:id="rId7"/>
    <p:sldId id="655" r:id="rId8"/>
    <p:sldId id="663" r:id="rId9"/>
    <p:sldId id="660" r:id="rId10"/>
    <p:sldId id="656" r:id="rId11"/>
    <p:sldId id="657" r:id="rId12"/>
    <p:sldId id="658" r:id="rId13"/>
    <p:sldId id="659" r:id="rId14"/>
    <p:sldId id="661" r:id="rId15"/>
    <p:sldId id="6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76939"/>
  </p:normalViewPr>
  <p:slideViewPr>
    <p:cSldViewPr snapToGrid="0">
      <p:cViewPr varScale="1">
        <p:scale>
          <a:sx n="63" d="100"/>
          <a:sy n="63" d="100"/>
        </p:scale>
        <p:origin x="2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21285-C9DD-482F-BD75-B29C9D5A2E87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71651-EF8A-4BB4-83F9-868915C1A0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092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866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083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7259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957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808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102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0643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884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62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6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382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581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997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0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49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70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6FB3321-A572-478B-A17A-96240AE5D1A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1AA432-C0B3-46B5-BE50-3248D223F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of my rights and my heart </a:t>
            </a:r>
          </a:p>
          <a:p>
            <a:r>
              <a:rPr lang="en-US" dirty="0"/>
              <a:t>I give to you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Through my life</a:t>
            </a:r>
          </a:p>
          <a:p>
            <a:r>
              <a:rPr lang="en-US" dirty="0"/>
              <a:t>Lord let your will be done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the ground we’re falling</a:t>
            </a:r>
          </a:p>
          <a:p>
            <a:r>
              <a:rPr lang="en-US" dirty="0"/>
              <a:t>as a kernel of wheat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our lives we’re giving</a:t>
            </a:r>
          </a:p>
          <a:p>
            <a:r>
              <a:rPr lang="en-US"/>
              <a:t>to </a:t>
            </a:r>
            <a:r>
              <a:rPr lang="en-US" dirty="0"/>
              <a:t>your holy calling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will not stop running</a:t>
            </a:r>
          </a:p>
          <a:p>
            <a:r>
              <a:rPr lang="en-US" dirty="0"/>
              <a:t>Till we see your coming</a:t>
            </a:r>
          </a:p>
        </p:txBody>
      </p:sp>
    </p:spTree>
    <p:extLst>
      <p:ext uri="{BB962C8B-B14F-4D97-AF65-F5344CB8AC3E}">
        <p14:creationId xmlns:p14="http://schemas.microsoft.com/office/powerpoint/2010/main" val="500274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see the victory</a:t>
            </a:r>
          </a:p>
          <a:p>
            <a:r>
              <a:rPr lang="en-US" dirty="0"/>
              <a:t>Eternal heaven’s glory</a:t>
            </a:r>
          </a:p>
        </p:txBody>
      </p:sp>
    </p:spTree>
    <p:extLst>
      <p:ext uri="{BB962C8B-B14F-4D97-AF65-F5344CB8AC3E}">
        <p14:creationId xmlns:p14="http://schemas.microsoft.com/office/powerpoint/2010/main" val="84591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kernel of wheat </a:t>
            </a:r>
          </a:p>
          <a:p>
            <a:r>
              <a:rPr lang="en-US" dirty="0"/>
              <a:t>if it falls upon the earth to perish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 harvest of new life </a:t>
            </a:r>
          </a:p>
          <a:p>
            <a:r>
              <a:rPr lang="en-US" dirty="0"/>
              <a:t>will rise up from the ground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If I lay down my life to die for the Lord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0884692" y="809252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 smtClean="0">
                <a:solidFill>
                  <a:schemeClr val="bg1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Chin</a:t>
            </a:r>
            <a:endParaRPr lang="en-US" altLang="ko-KR" b="1" dirty="0">
              <a:solidFill>
                <a:schemeClr val="bg1"/>
              </a:solidFill>
              <a:latin typeface="Arial Black" pitchFamily="34" charset="0"/>
              <a:ea typeface="Arial Unicode MS" pitchFamily="50" charset="-127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He’ll give us great revival </a:t>
            </a:r>
          </a:p>
          <a:p>
            <a:r>
              <a:rPr lang="en-US" dirty="0"/>
              <a:t>to cover all the earth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Lord take my life, Lord I desire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be the seed </a:t>
            </a:r>
          </a:p>
          <a:p>
            <a:r>
              <a:rPr lang="en-US" dirty="0"/>
              <a:t>that falls to the ground and dies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Laying down my life to see </a:t>
            </a:r>
            <a:r>
              <a:rPr lang="en-US"/>
              <a:t>new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54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It’s my desire, Lord I desire</a:t>
            </a:r>
          </a:p>
        </p:txBody>
      </p:sp>
    </p:spTree>
    <p:extLst>
      <p:ext uri="{BB962C8B-B14F-4D97-AF65-F5344CB8AC3E}">
        <p14:creationId xmlns:p14="http://schemas.microsoft.com/office/powerpoint/2010/main" val="8854694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151</Words>
  <Application>Microsoft Office PowerPoint</Application>
  <PresentationFormat>와이드스크린</PresentationFormat>
  <Paragraphs>40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 Unicode MS</vt:lpstr>
      <vt:lpstr>맑은 고딕</vt:lpstr>
      <vt:lpstr>Arial</vt:lpstr>
      <vt:lpstr>Arial Black</vt:lpstr>
      <vt:lpstr>Calibri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owner</cp:lastModifiedBy>
  <cp:revision>14</cp:revision>
  <dcterms:created xsi:type="dcterms:W3CDTF">2020-02-08T19:33:14Z</dcterms:created>
  <dcterms:modified xsi:type="dcterms:W3CDTF">2023-02-16T03:14:28Z</dcterms:modified>
</cp:coreProperties>
</file>