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3" r:id="rId2"/>
    <p:sldId id="661" r:id="rId3"/>
    <p:sldId id="662" r:id="rId4"/>
    <p:sldId id="663" r:id="rId5"/>
    <p:sldId id="664" r:id="rId6"/>
    <p:sldId id="665" r:id="rId7"/>
    <p:sldId id="666" r:id="rId8"/>
    <p:sldId id="667" r:id="rId9"/>
    <p:sldId id="668" r:id="rId10"/>
    <p:sldId id="669" r:id="rId11"/>
    <p:sldId id="670" r:id="rId12"/>
    <p:sldId id="671" r:id="rId13"/>
    <p:sldId id="672" r:id="rId14"/>
    <p:sldId id="673" r:id="rId15"/>
    <p:sldId id="674" r:id="rId16"/>
    <p:sldId id="675" r:id="rId17"/>
    <p:sldId id="676" r:id="rId18"/>
    <p:sldId id="677" r:id="rId19"/>
    <p:sldId id="6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84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16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59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C8564-6808-44A5-9BA0-31DD0C4EAFF4}" type="datetimeFigureOut">
              <a:rPr lang="en-CA" smtClean="0"/>
              <a:t>2022-03-31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D1EF9-7A8F-4856-8DAE-00F4764F6E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2619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할렐루야 할렐루야 할렐루야 
예슈아 예슈아</a:t>
            </a:r>
          </a:p>
          <a:p>
            <a:r>
              <a:rPr lang="en-US" altLang="ko-KR"/>
              <a:t>Hallelujah, Hallelujah
Hallelujah Yeshua Yeshua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26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할렐루야 할렐루야 할렐루야 
예슈아 예슈아</a:t>
            </a:r>
          </a:p>
          <a:p>
            <a:r>
              <a:rPr lang="en-US" altLang="ko-KR"/>
              <a:t>Hallelujah, Hallelujah
Hallelujah Yeshua Yeshua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293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할렐루야 할렐루야 할렐루야 
예슈아 예슈아</a:t>
            </a:r>
          </a:p>
          <a:p>
            <a:r>
              <a:rPr lang="en-US" altLang="ko-KR"/>
              <a:t>Hallelujah, Hallelujah
Hallelujah Yeshua Yeshua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430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할렐루야 할렐루야 할렐루야 
예슈아 예슈아</a:t>
            </a:r>
          </a:p>
          <a:p>
            <a:r>
              <a:rPr lang="en-US" altLang="ko-KR"/>
              <a:t>Hallelujah, Hallelujah
Hallelujah Yeshua Yeshua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551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할렐루야 할렐루야 할렐루야 
예슈아 예슈아</a:t>
            </a:r>
          </a:p>
          <a:p>
            <a:r>
              <a:rPr lang="en-US" altLang="ko-KR"/>
              <a:t>Hallelujah, Hallelujah
Hallelujah Yeshua Yeshua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556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할렐루야 할렐루야 할렐루야 
예슈아 예슈아</a:t>
            </a:r>
          </a:p>
          <a:p>
            <a:r>
              <a:rPr lang="en-US" altLang="ko-KR"/>
              <a:t>Hallelujah, Hallelujah
Hallelujah Yeshua Yeshua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044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할렐루야 할렐루야 할렐루야 
예슈아 예슈아</a:t>
            </a:r>
          </a:p>
          <a:p>
            <a:r>
              <a:rPr lang="en-US" altLang="ko-KR"/>
              <a:t>Hallelujah, Hallelujah
Hallelujah Yeshua Yeshua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689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할렐루야 할렐루야 할렐루야 
예슈아 예슈아</a:t>
            </a:r>
          </a:p>
          <a:p>
            <a:r>
              <a:rPr lang="en-US" altLang="ko-KR"/>
              <a:t>Hallelujah, Hallelujah
Hallelujah Yeshua Yeshua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564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할렐루야 할렐루야 할렐루야 
예슈아 예슈아</a:t>
            </a:r>
          </a:p>
          <a:p>
            <a:r>
              <a:rPr lang="en-US" altLang="ko-KR"/>
              <a:t>Hallelujah, Hallelujah
Hallelujah Yeshua Yeshua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653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할렐루야 할렐루야 할렐루야 
예슈아 예슈아</a:t>
            </a:r>
          </a:p>
          <a:p>
            <a:r>
              <a:rPr lang="en-US" altLang="ko-KR"/>
              <a:t>Hallelujah, Hallelujah
Hallelujah Yeshua Yeshua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954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할렐루야 할렐루야 할렐루야 
예슈아 예슈아</a:t>
            </a:r>
          </a:p>
          <a:p>
            <a:r>
              <a:rPr lang="en-US" altLang="ko-KR"/>
              <a:t>Hallelujah, Hallelujah
Hallelujah Yeshua Yeshua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37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할렐루야 할렐루야 할렐루야 
예슈아 예슈아</a:t>
            </a:r>
          </a:p>
          <a:p>
            <a:r>
              <a:rPr lang="en-US" altLang="ko-KR"/>
              <a:t>Hallelujah, Hallelujah
Hallelujah Yeshua Yeshua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31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할렐루야 할렐루야 할렐루야 
예슈아 예슈아</a:t>
            </a:r>
          </a:p>
          <a:p>
            <a:r>
              <a:rPr lang="en-US" altLang="ko-KR"/>
              <a:t>Hallelujah, Hallelujah
Hallelujah Yeshua Yeshua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569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할렐루야 할렐루야 할렐루야 
예슈아 예슈아</a:t>
            </a:r>
          </a:p>
          <a:p>
            <a:r>
              <a:rPr lang="en-US" altLang="ko-KR"/>
              <a:t>Hallelujah, Hallelujah
Hallelujah Yeshua Yeshua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683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할렐루야 할렐루야 할렐루야 
예슈아 예슈아</a:t>
            </a:r>
          </a:p>
          <a:p>
            <a:r>
              <a:rPr lang="en-US" altLang="ko-KR"/>
              <a:t>Hallelujah, Hallelujah
Hallelujah Yeshua Yeshua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035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할렐루야 할렐루야 할렐루야 
예슈아 예슈아</a:t>
            </a:r>
          </a:p>
          <a:p>
            <a:r>
              <a:rPr lang="en-US" altLang="ko-KR"/>
              <a:t>Hallelujah, Hallelujah
Hallelujah Yeshua Yeshua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822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할렐루야 할렐루야 할렐루야 
예슈아 예슈아</a:t>
            </a:r>
          </a:p>
          <a:p>
            <a:r>
              <a:rPr lang="en-US" altLang="ko-KR"/>
              <a:t>Hallelujah, Hallelujah
Hallelujah Yeshua Yeshua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2881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할렐루야 할렐루야 할렐루야 
예슈아 예슈아</a:t>
            </a:r>
          </a:p>
          <a:p>
            <a:r>
              <a:rPr lang="en-US" altLang="ko-KR"/>
              <a:t>Hallelujah, Hallelujah
Hallelujah Yeshua Yeshua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637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3921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380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44000" y="0"/>
            <a:ext cx="30480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940800" cy="4800600"/>
          </a:xfrm>
        </p:spPr>
        <p:txBody>
          <a:bodyPr vert="eaVert"/>
          <a:lstStyle>
            <a:lvl2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88190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6520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4201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2057400"/>
            <a:ext cx="5994400" cy="2743200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 sz="2000"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 sz="1800"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 sz="1800"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994400" cy="2743200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 sz="2000"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 sz="1800"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 sz="1800"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08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 sz="1800"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 sz="1600"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 sz="1600"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 sz="1800"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 sz="1600"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 sz="1600"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4444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8556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95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 sz="2400"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 sz="2000"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 sz="2000"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7129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9426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057400"/>
            <a:ext cx="12192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8984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Daum_SemiBold" panose="02000700060000000000" pitchFamily="2" charset="-127"/>
          <a:ea typeface="Daum_SemiBold" panose="02000700060000000000" pitchFamily="2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Daum_SemiBold" panose="02000700060000000000" pitchFamily="2" charset="-127"/>
          <a:ea typeface="Daum_SemiBold" panose="02000700060000000000" pitchFamily="2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Daum_SemiBold" panose="02000700060000000000" pitchFamily="2" charset="-127"/>
          <a:ea typeface="Daum_SemiBold" panose="02000700060000000000" pitchFamily="2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Daum_SemiBold" panose="02000700060000000000" pitchFamily="2" charset="-127"/>
          <a:ea typeface="Daum_SemiBold" panose="02000700060000000000" pitchFamily="2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Daum_SemiBold" panose="02000700060000000000" pitchFamily="2" charset="-127"/>
          <a:ea typeface="Daum_SemiBold" panose="02000700060000000000" pitchFamily="2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ctr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kumimoji="1" sz="4400">
          <a:solidFill>
            <a:schemeClr val="tx1"/>
          </a:solidFill>
          <a:latin typeface="Daum_SemiBold" panose="02000700060000000000" pitchFamily="2" charset="-127"/>
          <a:ea typeface="Daum_SemiBold" panose="02000700060000000000" pitchFamily="2" charset="-127"/>
          <a:cs typeface="+mn-cs"/>
        </a:defRPr>
      </a:lvl1pPr>
      <a:lvl2pPr marL="742950" indent="-285750" algn="ctr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ctr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ctr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ctr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ctr" rtl="0" fontAlgn="base" latinLnBrk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ctr" rtl="0" fontAlgn="base" latinLnBrk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ctr" rtl="0" fontAlgn="base" latinLnBrk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ctr" rtl="0" fontAlgn="base" latinLnBrk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ko-K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090084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 sz="5870"/>
              <a:t>할렐루야 할렐루야 할렐루야 
예슈아 예슈아</a:t>
            </a:r>
            <a:endParaRPr lang="ko-KR" altLang="en-US" sz="587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666658"/>
            <a:ext cx="12193984" cy="2990941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For even in your suffering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You saw to the other side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 altLang="ko-KR" sz="5870" dirty="0"/>
          </a:p>
        </p:txBody>
      </p:sp>
    </p:spTree>
    <p:extLst>
      <p:ext uri="{BB962C8B-B14F-4D97-AF65-F5344CB8AC3E}">
        <p14:creationId xmlns:p14="http://schemas.microsoft.com/office/powerpoint/2010/main" val="3212998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 sz="5870"/>
              <a:t>할렐루야 할렐루야 할렐루야 
예슈아 예슈아</a:t>
            </a:r>
            <a:endParaRPr lang="ko-KR" altLang="en-US" sz="587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666658"/>
            <a:ext cx="12193984" cy="3016341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Knowing this was our salvation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Jesus for our sake you died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 altLang="ko-KR" sz="5870" dirty="0"/>
          </a:p>
        </p:txBody>
      </p:sp>
    </p:spTree>
    <p:extLst>
      <p:ext uri="{BB962C8B-B14F-4D97-AF65-F5344CB8AC3E}">
        <p14:creationId xmlns:p14="http://schemas.microsoft.com/office/powerpoint/2010/main" val="173132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 sz="5870"/>
              <a:t>할렐루야 할렐루야 할렐루야 
예슈아 예슈아</a:t>
            </a:r>
            <a:endParaRPr lang="ko-KR" altLang="en-US" sz="587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666658"/>
            <a:ext cx="12193984" cy="2762341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And the morning that you rose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All of heaven held its breath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 altLang="ko-KR" sz="5870" dirty="0"/>
          </a:p>
        </p:txBody>
      </p:sp>
    </p:spTree>
    <p:extLst>
      <p:ext uri="{BB962C8B-B14F-4D97-AF65-F5344CB8AC3E}">
        <p14:creationId xmlns:p14="http://schemas.microsoft.com/office/powerpoint/2010/main" val="1093388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666658"/>
            <a:ext cx="12193984" cy="3092541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 err="1"/>
              <a:t>'Til</a:t>
            </a:r>
            <a:r>
              <a:rPr lang="en-US" altLang="ko-KR" sz="5870" dirty="0"/>
              <a:t> that stone was moved for good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for the Lamb had conquered death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 altLang="ko-KR" sz="5870" dirty="0"/>
          </a:p>
        </p:txBody>
      </p:sp>
    </p:spTree>
    <p:extLst>
      <p:ext uri="{BB962C8B-B14F-4D97-AF65-F5344CB8AC3E}">
        <p14:creationId xmlns:p14="http://schemas.microsoft.com/office/powerpoint/2010/main" val="4110103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 sz="5870"/>
              <a:t>할렐루야 할렐루야 할렐루야 
예슈아 예슈아</a:t>
            </a:r>
            <a:endParaRPr lang="ko-KR" altLang="en-US" sz="587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666658"/>
            <a:ext cx="12193984" cy="2940141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And the dead rose from their tombs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and the angels stood in awe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 altLang="ko-KR" sz="5870" dirty="0"/>
          </a:p>
        </p:txBody>
      </p:sp>
    </p:spTree>
    <p:extLst>
      <p:ext uri="{BB962C8B-B14F-4D97-AF65-F5344CB8AC3E}">
        <p14:creationId xmlns:p14="http://schemas.microsoft.com/office/powerpoint/2010/main" val="11628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endParaRPr lang="ko-KR" altLang="en-US" sz="587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666658"/>
            <a:ext cx="12193984" cy="2762341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For the souls of all who'd come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to the Father are restored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 altLang="ko-KR" sz="5870" dirty="0"/>
          </a:p>
        </p:txBody>
      </p:sp>
    </p:spTree>
    <p:extLst>
      <p:ext uri="{BB962C8B-B14F-4D97-AF65-F5344CB8AC3E}">
        <p14:creationId xmlns:p14="http://schemas.microsoft.com/office/powerpoint/2010/main" val="3272371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endParaRPr lang="ko-KR" altLang="en-US" sz="587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666658"/>
            <a:ext cx="12193984" cy="2762341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And the church of Christ was born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Then the Spirit lit the flame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 altLang="ko-KR" sz="5870" dirty="0"/>
          </a:p>
        </p:txBody>
      </p:sp>
    </p:spTree>
    <p:extLst>
      <p:ext uri="{BB962C8B-B14F-4D97-AF65-F5344CB8AC3E}">
        <p14:creationId xmlns:p14="http://schemas.microsoft.com/office/powerpoint/2010/main" val="374989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666658"/>
            <a:ext cx="12193984" cy="2762341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Now this gospel truth of old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shall not kneel, shall not faint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 altLang="ko-KR" sz="5870" dirty="0"/>
          </a:p>
        </p:txBody>
      </p:sp>
    </p:spTree>
    <p:extLst>
      <p:ext uri="{BB962C8B-B14F-4D97-AF65-F5344CB8AC3E}">
        <p14:creationId xmlns:p14="http://schemas.microsoft.com/office/powerpoint/2010/main" val="2888031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666658"/>
            <a:ext cx="12193984" cy="2762341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By the power of his blood,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he has set all nations free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 altLang="ko-KR" sz="5870" dirty="0"/>
          </a:p>
        </p:txBody>
      </p:sp>
    </p:spTree>
    <p:extLst>
      <p:ext uri="{BB962C8B-B14F-4D97-AF65-F5344CB8AC3E}">
        <p14:creationId xmlns:p14="http://schemas.microsoft.com/office/powerpoint/2010/main" val="1001021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 sz="5870" dirty="0"/>
              <a:t>할렐루야 할렐루야 할렐루야 
예슈아 예슈아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666658"/>
            <a:ext cx="12193984" cy="2762341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Every nation shall rejoice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and bow before the King of kings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 altLang="ko-KR" sz="5870" dirty="0"/>
          </a:p>
        </p:txBody>
      </p:sp>
    </p:spTree>
    <p:extLst>
      <p:ext uri="{BB962C8B-B14F-4D97-AF65-F5344CB8AC3E}">
        <p14:creationId xmlns:p14="http://schemas.microsoft.com/office/powerpoint/2010/main" val="54746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 sz="5870" b="1"/>
              <a:t>할렐루야 할렐루야 할렐루야 
예슈아 예슈아</a:t>
            </a:r>
            <a:endParaRPr lang="ko-KR" altLang="en-US" sz="587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666659"/>
            <a:ext cx="12193984" cy="324851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In the darkness, we were waiting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Without hope, without light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 altLang="ko-KR" sz="587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 sz="5870"/>
              <a:t>할렐루야 할렐루야 할렐루야 
예슈아 예슈아</a:t>
            </a:r>
            <a:endParaRPr lang="ko-KR" altLang="en-US" sz="587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1330458"/>
            <a:ext cx="12193984" cy="3428999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 err="1"/>
              <a:t>‘Til</a:t>
            </a:r>
            <a:r>
              <a:rPr lang="en-US" altLang="ko-KR" sz="5870" dirty="0"/>
              <a:t> from heaven, you came running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There was mercy in your eyes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 altLang="ko-KR" sz="587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 altLang="ko-KR" sz="5870" dirty="0"/>
          </a:p>
        </p:txBody>
      </p:sp>
    </p:spTree>
    <p:extLst>
      <p:ext uri="{BB962C8B-B14F-4D97-AF65-F5344CB8AC3E}">
        <p14:creationId xmlns:p14="http://schemas.microsoft.com/office/powerpoint/2010/main" val="315105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 sz="5870"/>
              <a:t>할렐루야 할렐루야 할렐루야 
예슈아 예슈아</a:t>
            </a:r>
            <a:endParaRPr lang="ko-KR" altLang="en-US" sz="587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666658"/>
            <a:ext cx="12193984" cy="31841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To fulfill the law and prophets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to a virgin came the Word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 altLang="ko-KR" sz="5870" dirty="0"/>
          </a:p>
        </p:txBody>
      </p:sp>
    </p:spTree>
    <p:extLst>
      <p:ext uri="{BB962C8B-B14F-4D97-AF65-F5344CB8AC3E}">
        <p14:creationId xmlns:p14="http://schemas.microsoft.com/office/powerpoint/2010/main" val="262213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 sz="5870"/>
              <a:t>할렐루야 할렐루야 할렐루야 
예슈아 예슈아</a:t>
            </a:r>
            <a:endParaRPr lang="ko-KR" altLang="en-US" sz="587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600527"/>
            <a:ext cx="12193984" cy="3117941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From a throne of endless glory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to a cradle in the dirt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 altLang="ko-KR" sz="5870" dirty="0"/>
          </a:p>
        </p:txBody>
      </p:sp>
    </p:spTree>
    <p:extLst>
      <p:ext uri="{BB962C8B-B14F-4D97-AF65-F5344CB8AC3E}">
        <p14:creationId xmlns:p14="http://schemas.microsoft.com/office/powerpoint/2010/main" val="423573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 sz="5870" dirty="0"/>
              <a:t>할렐루야 할렐루야 할렐루야 
예슈아 예슈아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666658"/>
            <a:ext cx="12193984" cy="2875031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Praise the Father, praise the Son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Praise the Spirit, three in one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 altLang="ko-KR" sz="5870" dirty="0"/>
          </a:p>
        </p:txBody>
      </p:sp>
    </p:spTree>
    <p:extLst>
      <p:ext uri="{BB962C8B-B14F-4D97-AF65-F5344CB8AC3E}">
        <p14:creationId xmlns:p14="http://schemas.microsoft.com/office/powerpoint/2010/main" val="133373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 sz="5870"/>
              <a:t>할렐루야 할렐루야 할렐루야 
예슈아 예슈아</a:t>
            </a:r>
            <a:endParaRPr lang="ko-KR" altLang="en-US" sz="587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666658"/>
            <a:ext cx="12193984" cy="3041742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God of glory, Majesty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Praise forever to the King of kings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 altLang="ko-KR" sz="5870" dirty="0"/>
          </a:p>
        </p:txBody>
      </p:sp>
    </p:spTree>
    <p:extLst>
      <p:ext uri="{BB962C8B-B14F-4D97-AF65-F5344CB8AC3E}">
        <p14:creationId xmlns:p14="http://schemas.microsoft.com/office/powerpoint/2010/main" val="370753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 sz="5870"/>
              <a:t>할렐루야 할렐루야 할렐루야 
예슈아 예슈아</a:t>
            </a:r>
            <a:endParaRPr lang="ko-KR" altLang="en-US" sz="587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666658"/>
            <a:ext cx="12193984" cy="3081093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To reveal the kingdom coming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and to reconcile the lost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 altLang="ko-KR" sz="5870" dirty="0"/>
          </a:p>
        </p:txBody>
      </p:sp>
    </p:spTree>
    <p:extLst>
      <p:ext uri="{BB962C8B-B14F-4D97-AF65-F5344CB8AC3E}">
        <p14:creationId xmlns:p14="http://schemas.microsoft.com/office/powerpoint/2010/main" val="403390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 sz="5870" dirty="0"/>
              <a:t>할렐루야 할렐루야 할렐루야 
예슈아 예슈아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666659"/>
            <a:ext cx="12193984" cy="3041742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To redeem the whole creation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ko-KR" sz="5870" dirty="0"/>
              <a:t>You did not despise the cross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en-US" altLang="ko-KR" sz="5870" dirty="0"/>
          </a:p>
        </p:txBody>
      </p:sp>
    </p:spTree>
    <p:extLst>
      <p:ext uri="{BB962C8B-B14F-4D97-AF65-F5344CB8AC3E}">
        <p14:creationId xmlns:p14="http://schemas.microsoft.com/office/powerpoint/2010/main" val="1430110468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549</Words>
  <Application>Microsoft Office PowerPoint</Application>
  <PresentationFormat>Widescreen</PresentationFormat>
  <Paragraphs>103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Daum_SemiBold</vt:lpstr>
      <vt:lpstr>굴림</vt:lpstr>
      <vt:lpstr>맑은 고딕</vt:lpstr>
      <vt:lpstr>Calibri</vt:lpstr>
      <vt:lpstr>1_기본 디자인</vt:lpstr>
      <vt:lpstr>PowerPoint Presentation</vt:lpstr>
      <vt:lpstr>할렐루야 할렐루야 할렐루야 
예슈아 예슈아</vt:lpstr>
      <vt:lpstr>할렐루야 할렐루야 할렐루야 
예슈아 예슈아</vt:lpstr>
      <vt:lpstr>할렐루야 할렐루야 할렐루야 
예슈아 예슈아</vt:lpstr>
      <vt:lpstr>할렐루야 할렐루야 할렐루야 
예슈아 예슈아</vt:lpstr>
      <vt:lpstr>할렐루야 할렐루야 할렐루야 
예슈아 예슈아</vt:lpstr>
      <vt:lpstr>할렐루야 할렐루야 할렐루야 
예슈아 예슈아</vt:lpstr>
      <vt:lpstr>할렐루야 할렐루야 할렐루야 
예슈아 예슈아</vt:lpstr>
      <vt:lpstr>할렐루야 할렐루야 할렐루야 
예슈아 예슈아</vt:lpstr>
      <vt:lpstr>할렐루야 할렐루야 할렐루야 
예슈아 예슈아</vt:lpstr>
      <vt:lpstr>할렐루야 할렐루야 할렐루야 
예슈아 예슈아</vt:lpstr>
      <vt:lpstr>할렐루야 할렐루야 할렐루야 
예슈아 예슈아</vt:lpstr>
      <vt:lpstr>PowerPoint Presentation</vt:lpstr>
      <vt:lpstr>할렐루야 할렐루야 할렐루야 
예슈아 예슈아</vt:lpstr>
      <vt:lpstr>PowerPoint Presentation</vt:lpstr>
      <vt:lpstr>PowerPoint Presentation</vt:lpstr>
      <vt:lpstr>PowerPoint Presentation</vt:lpstr>
      <vt:lpstr>PowerPoint Presentation</vt:lpstr>
      <vt:lpstr>할렐루야 할렐루야 할렐루야 
예슈아 예슈아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HyeJi Weon</dc:creator>
  <cp:lastModifiedBy>mosesrc@student.ubc.ca</cp:lastModifiedBy>
  <cp:revision>47</cp:revision>
  <dcterms:created xsi:type="dcterms:W3CDTF">2016-07-05T17:36:36Z</dcterms:created>
  <dcterms:modified xsi:type="dcterms:W3CDTF">2022-04-01T03:51:33Z</dcterms:modified>
</cp:coreProperties>
</file>