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2" r:id="rId12"/>
    <p:sldId id="454" r:id="rId13"/>
    <p:sldId id="455" r:id="rId14"/>
    <p:sldId id="456" r:id="rId15"/>
    <p:sldId id="4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3F04-1590-404E-9FA8-A5FD2BD6C3AA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A8F1-EE75-4EB6-91E9-F3A37AC0E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06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 사랑의 눈으로</a:t>
            </a:r>
            <a:br>
              <a:rPr lang="ko-KR" altLang="en-US"/>
            </a:br>
            <a:r>
              <a:rPr lang="ko-KR" altLang="en-US"/>
              <a:t>너를 어느 때나 바라보시고</a:t>
            </a:r>
          </a:p>
          <a:p>
            <a:r>
              <a:rPr lang="en-US" altLang="ko-KR"/>
              <a:t>With eyes of love, You look to us</a:t>
            </a:r>
          </a:p>
          <a:p>
            <a:r>
              <a:rPr lang="en-US" altLang="ko-KR"/>
              <a:t>God of love, You will never turn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63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 인자한 귀로써</a:t>
            </a:r>
            <a:br>
              <a:rPr lang="ko-KR" altLang="en-US"/>
            </a:br>
            <a:r>
              <a:rPr lang="ko-KR" altLang="en-US"/>
              <a:t>언제나 너에게 기울이시니</a:t>
            </a:r>
          </a:p>
          <a:p>
            <a:r>
              <a:rPr lang="en-US" altLang="ko-KR"/>
              <a:t>With ears of grace, You hear our cries</a:t>
            </a:r>
          </a:p>
          <a:p>
            <a:r>
              <a:rPr lang="en-US" altLang="ko-KR"/>
              <a:t>God of grace, may You receive our every prayer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16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어두움에 밝은 빛을
비춰주시고</a:t>
            </a:r>
          </a:p>
          <a:p>
            <a:r>
              <a:rPr lang="en-US" altLang="ko-KR"/>
              <a:t>Lord You shine Your light through all our darkness and all fear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462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작은 신음에도 응답하시니</a:t>
            </a:r>
          </a:p>
          <a:p>
            <a:r>
              <a:rPr lang="en-US" altLang="ko-KR"/>
              <a:t>Answer every cry and Lord
You wipe away our tears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17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너는 어느 곳에 있든지
주를 향하고</a:t>
            </a:r>
          </a:p>
          <a:p>
            <a:r>
              <a:rPr lang="en-US" altLang="ko-KR"/>
              <a:t>We will follow you, 
Lord wherever you will go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9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주만 바라볼지라</a:t>
            </a:r>
          </a:p>
          <a:p>
            <a:r>
              <a:rPr lang="en-US" altLang="ko-KR"/>
              <a:t>We will look to you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5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사랑을 사모하는 자</a:t>
            </a:r>
          </a:p>
          <a:p>
            <a:r>
              <a:rPr lang="en-US" altLang="ko-KR"/>
              <a:t>Lord we seek and yearn
for Your everlasting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평안을 바라보는 자</a:t>
            </a:r>
          </a:p>
          <a:p>
            <a:r>
              <a:rPr lang="en-US" altLang="ko-KR"/>
              <a:t>Lord we seek and yearn
for your everlasting peace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모든 것 창조하신
우리 주님이</a:t>
            </a:r>
          </a:p>
          <a:p>
            <a:r>
              <a:rPr lang="en-US" altLang="ko-KR"/>
              <a:t>Mighty God, who is Lord  and
creator of all things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53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너를 얼마나 사랑하시는지</a:t>
            </a:r>
          </a:p>
          <a:p>
            <a:r>
              <a:rPr lang="en-US" altLang="ko-KR"/>
              <a:t>How deep is the love
You have for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82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하나님께 찬양과 경배하는 자</a:t>
            </a:r>
          </a:p>
          <a:p>
            <a:r>
              <a:rPr lang="en-US" altLang="ko-KR"/>
              <a:t>Lord we seek to worship You and bow before Your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58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선하심을 
닮아가는 자</a:t>
            </a:r>
          </a:p>
          <a:p>
            <a:r>
              <a:rPr lang="en-US" altLang="ko-KR"/>
              <a:t>Lord we seek to become like You in Your righteousness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11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모든 것 창조하신 
우리 주님이</a:t>
            </a:r>
          </a:p>
          <a:p>
            <a:r>
              <a:rPr lang="en-US" altLang="ko-KR"/>
              <a:t>Mighty God, who is Lord  and 
creator of all things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48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너를 자녀 삼으셨네</a:t>
            </a:r>
          </a:p>
          <a:p>
            <a:r>
              <a:rPr lang="en-US" altLang="ko-KR"/>
              <a:t>You have called me 
Your beloved child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4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5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02904CB-BC97-4120-8C10-ED4628CF6CC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57AC21-F43F-4B58-AA71-EEA698F3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eyes of love, you look to us</a:t>
            </a:r>
          </a:p>
          <a:p>
            <a:r>
              <a:rPr lang="en-US" dirty="0"/>
              <a:t>God of love, you will never turn away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With ears of grace, you hear our cries</a:t>
            </a:r>
          </a:p>
          <a:p>
            <a:r>
              <a:rPr lang="en-US" sz="4800" dirty="0"/>
              <a:t>God of grace, may you receive our every prayer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you shine your light through all our darkness and all fear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Answer every cry and Lord
You wipe away our tears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follow you
Lord wherever you will go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look </a:t>
            </a:r>
            <a:r>
              <a:rPr lang="en-US"/>
              <a:t>to you </a:t>
            </a:r>
            <a:r>
              <a:rPr lang="en-US" dirty="0"/>
              <a:t>alone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we seek and yearn
For your everlasting love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we seek and yearn
For your everlasting peace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Mighty God, who is Lord and
Creator of all things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deep is the love you have for 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we seek to worship you and bow before your throne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we seek to become like you in your righteousness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Mighty God, who is Lord and 
Creator of all things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called me your beloved child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402</Words>
  <Application>Microsoft Office PowerPoint</Application>
  <PresentationFormat>Widescreen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2020-02-08T19:25:13Z</dcterms:created>
  <dcterms:modified xsi:type="dcterms:W3CDTF">2022-04-01T03:52:13Z</dcterms:modified>
</cp:coreProperties>
</file>