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61" r:id="rId2"/>
    <p:sldId id="459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52E04-7F66-46C6-B0A4-7DC3AFC3DC53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75045-323C-4A72-937B-7FB4609E3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55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862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66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96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454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0757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6962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070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141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191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869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584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태초부터 계신 그 말씀 
지극히 높으신 주</a:t>
            </a:r>
          </a:p>
          <a:p>
            <a:r>
              <a:rPr lang="en-US" altLang="ko-KR"/>
              <a:t>You were the Word at the beginning 
One With God the Lord Most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55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6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0402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2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17D1-7628-4819-96A2-E8F311EE899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D3FB3-41A0-4123-B660-5940A5AA19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shall my latest breath</a:t>
            </a:r>
          </a:p>
          <a:p>
            <a:r>
              <a:rPr lang="en-US" dirty="0"/>
              <a:t>whisper thy praise</a:t>
            </a:r>
          </a:p>
        </p:txBody>
      </p:sp>
    </p:spTree>
    <p:extLst>
      <p:ext uri="{BB962C8B-B14F-4D97-AF65-F5344CB8AC3E}">
        <p14:creationId xmlns:p14="http://schemas.microsoft.com/office/powerpoint/2010/main" val="975117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be the parting cry</a:t>
            </a:r>
          </a:p>
          <a:p>
            <a:r>
              <a:rPr lang="en-US" dirty="0"/>
              <a:t>My heart shall raise</a:t>
            </a:r>
          </a:p>
        </p:txBody>
      </p:sp>
    </p:spTree>
    <p:extLst>
      <p:ext uri="{BB962C8B-B14F-4D97-AF65-F5344CB8AC3E}">
        <p14:creationId xmlns:p14="http://schemas.microsoft.com/office/powerpoint/2010/main" val="3541407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still its prayer shall be:</a:t>
            </a:r>
          </a:p>
          <a:p>
            <a:r>
              <a:rPr lang="en-US" dirty="0"/>
              <a:t>More love, O Christ, to thee</a:t>
            </a:r>
          </a:p>
        </p:txBody>
      </p:sp>
    </p:spTree>
    <p:extLst>
      <p:ext uri="{BB962C8B-B14F-4D97-AF65-F5344CB8AC3E}">
        <p14:creationId xmlns:p14="http://schemas.microsoft.com/office/powerpoint/2010/main" val="3191139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</a:t>
            </a:r>
          </a:p>
          <a:p>
            <a:r>
              <a:rPr lang="en-US" dirty="0"/>
              <a:t>More love to thee</a:t>
            </a:r>
          </a:p>
        </p:txBody>
      </p:sp>
    </p:spTree>
    <p:extLst>
      <p:ext uri="{BB962C8B-B14F-4D97-AF65-F5344CB8AC3E}">
        <p14:creationId xmlns:p14="http://schemas.microsoft.com/office/powerpoint/2010/main" val="150209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thee, O Christ</a:t>
            </a:r>
          </a:p>
          <a:p>
            <a:r>
              <a:rPr lang="en-US" dirty="0"/>
              <a:t>More love to thee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Hear thou the prayer I make</a:t>
            </a:r>
          </a:p>
          <a:p>
            <a:r>
              <a:rPr lang="en-US" dirty="0"/>
              <a:t>on bended knee</a:t>
            </a:r>
          </a:p>
        </p:txBody>
      </p:sp>
    </p:spTree>
    <p:extLst>
      <p:ext uri="{BB962C8B-B14F-4D97-AF65-F5344CB8AC3E}">
        <p14:creationId xmlns:p14="http://schemas.microsoft.com/office/powerpoint/2010/main" val="266832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my earnest plea</a:t>
            </a:r>
          </a:p>
          <a:p>
            <a:r>
              <a:rPr lang="en-US" dirty="0"/>
              <a:t>More love, O Christ, to thee</a:t>
            </a:r>
          </a:p>
        </p:txBody>
      </p:sp>
    </p:spTree>
    <p:extLst>
      <p:ext uri="{BB962C8B-B14F-4D97-AF65-F5344CB8AC3E}">
        <p14:creationId xmlns:p14="http://schemas.microsoft.com/office/powerpoint/2010/main" val="392991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</a:t>
            </a:r>
          </a:p>
          <a:p>
            <a:r>
              <a:rPr lang="en-US" dirty="0"/>
              <a:t>More love to thee</a:t>
            </a:r>
          </a:p>
        </p:txBody>
      </p:sp>
    </p:spTree>
    <p:extLst>
      <p:ext uri="{BB962C8B-B14F-4D97-AF65-F5344CB8AC3E}">
        <p14:creationId xmlns:p14="http://schemas.microsoft.com/office/powerpoint/2010/main" val="238506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earthly joy I craved</a:t>
            </a:r>
          </a:p>
          <a:p>
            <a:r>
              <a:rPr lang="en-US" dirty="0"/>
              <a:t>Sought peace and rest</a:t>
            </a:r>
          </a:p>
        </p:txBody>
      </p:sp>
    </p:spTree>
    <p:extLst>
      <p:ext uri="{BB962C8B-B14F-4D97-AF65-F5344CB8AC3E}">
        <p14:creationId xmlns:p14="http://schemas.microsoft.com/office/powerpoint/2010/main" val="38805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Thee alone I seek </a:t>
            </a:r>
          </a:p>
          <a:p>
            <a:r>
              <a:rPr lang="en-US" dirty="0"/>
              <a:t>Give what is best</a:t>
            </a:r>
          </a:p>
        </p:txBody>
      </p:sp>
    </p:spTree>
    <p:extLst>
      <p:ext uri="{BB962C8B-B14F-4D97-AF65-F5344CB8AC3E}">
        <p14:creationId xmlns:p14="http://schemas.microsoft.com/office/powerpoint/2010/main" val="567880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all my prayer shall be</a:t>
            </a:r>
          </a:p>
          <a:p>
            <a:r>
              <a:rPr lang="en-US" dirty="0"/>
              <a:t>More love, O Christ, to thee</a:t>
            </a:r>
          </a:p>
        </p:txBody>
      </p:sp>
    </p:spTree>
    <p:extLst>
      <p:ext uri="{BB962C8B-B14F-4D97-AF65-F5344CB8AC3E}">
        <p14:creationId xmlns:p14="http://schemas.microsoft.com/office/powerpoint/2010/main" val="174595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love to thee</a:t>
            </a:r>
          </a:p>
          <a:p>
            <a:r>
              <a:rPr lang="en-US" dirty="0"/>
              <a:t>More love to thee</a:t>
            </a:r>
          </a:p>
        </p:txBody>
      </p:sp>
    </p:spTree>
    <p:extLst>
      <p:ext uri="{BB962C8B-B14F-4D97-AF65-F5344CB8AC3E}">
        <p14:creationId xmlns:p14="http://schemas.microsoft.com/office/powerpoint/2010/main" val="2847597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409</Words>
  <Application>Microsoft Office PowerPoint</Application>
  <PresentationFormat>Widescreen</PresentationFormat>
  <Paragraphs>60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Houston InterCP</dc:creator>
  <cp:lastModifiedBy>mosesrc@student.ubc.ca</cp:lastModifiedBy>
  <cp:revision>3</cp:revision>
  <dcterms:created xsi:type="dcterms:W3CDTF">2022-02-19T12:30:18Z</dcterms:created>
  <dcterms:modified xsi:type="dcterms:W3CDTF">2022-04-12T08:23:32Z</dcterms:modified>
</cp:coreProperties>
</file>