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8" r:id="rId2"/>
    <p:sldId id="269" r:id="rId3"/>
    <p:sldId id="271" r:id="rId4"/>
    <p:sldId id="273" r:id="rId5"/>
    <p:sldId id="275" r:id="rId6"/>
    <p:sldId id="277" r:id="rId7"/>
    <p:sldId id="27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1DE18-4426-4122-B9C8-A2D4F60DBEAE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4167E-792A-4AC1-B22B-DA1C78822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658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46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나의 주 나의 하나님이여</a:t>
            </a:r>
            <a:br>
              <a:rPr lang="ko-KR" altLang="en-US"/>
            </a:br>
            <a:r>
              <a:rPr lang="ko-KR" altLang="en-US"/>
              <a:t>주를 경배합니다</a:t>
            </a:r>
          </a:p>
          <a:p>
            <a:r>
              <a:rPr lang="en-US" altLang="ko-KR"/>
              <a:t>My God, you alone are Lord and King</a:t>
            </a:r>
          </a:p>
          <a:p>
            <a:r>
              <a:rPr lang="en-US" altLang="ko-KR"/>
              <a:t>I will praise and worship You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526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사랑하는 나의 마음을</a:t>
            </a:r>
            <a:br>
              <a:rPr lang="ko-KR" altLang="en-US"/>
            </a:br>
            <a:r>
              <a:rPr lang="ko-KR" altLang="en-US"/>
              <a:t>주께서 아시나이다</a:t>
            </a:r>
          </a:p>
          <a:p>
            <a:r>
              <a:rPr lang="en-US" altLang="ko-KR"/>
              <a:t>The love I have for You inside my heart</a:t>
            </a:r>
          </a:p>
          <a:p>
            <a:r>
              <a:rPr lang="en-US" altLang="ko-KR"/>
              <a:t>My Lord, is made known to You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017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깨뜨릴 옥합 내게 없으며</a:t>
            </a:r>
            <a:br>
              <a:rPr lang="ko-KR" altLang="en-US"/>
            </a:br>
            <a:r>
              <a:rPr lang="ko-KR" altLang="en-US"/>
              <a:t>주께 드릴 향유 없지만</a:t>
            </a:r>
          </a:p>
          <a:p>
            <a:r>
              <a:rPr lang="en-US" altLang="ko-KR"/>
              <a:t>And though I have no alabaster jar</a:t>
            </a:r>
          </a:p>
          <a:p>
            <a:r>
              <a:rPr lang="en-US" altLang="ko-KR"/>
              <a:t>No fragrant oil to give to You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7607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하나님 형상대로 날 빚으사</a:t>
            </a:r>
            <a:br>
              <a:rPr lang="ko-KR" altLang="en-US"/>
            </a:br>
            <a:r>
              <a:rPr lang="ko-KR" altLang="en-US"/>
              <a:t>새 영을 내게 부어 주소서</a:t>
            </a:r>
          </a:p>
          <a:p>
            <a:r>
              <a:rPr lang="en-US" altLang="ko-KR"/>
              <a:t>I long to be like You in all of Your ways</a:t>
            </a:r>
          </a:p>
          <a:p>
            <a:r>
              <a:rPr lang="en-US" altLang="ko-KR"/>
              <a:t>Renew my heart and spirit once again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95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고통 속에 방황하는 내 마음</a:t>
            </a:r>
            <a:br>
              <a:rPr lang="ko-KR" altLang="en-US"/>
            </a:br>
            <a:r>
              <a:rPr lang="ko-KR" altLang="en-US"/>
              <a:t>주께로 갈 수 없지만</a:t>
            </a:r>
          </a:p>
          <a:p>
            <a:r>
              <a:rPr lang="en-US" altLang="ko-KR"/>
              <a:t>My heart which wanders </a:t>
            </a:r>
            <a:br>
              <a:rPr lang="en-US" altLang="ko-KR"/>
            </a:br>
            <a:r>
              <a:rPr lang="en-US" altLang="ko-KR"/>
              <a:t>in the midst of pain</a:t>
            </a:r>
          </a:p>
          <a:p>
            <a:r>
              <a:rPr lang="en-US" altLang="ko-KR"/>
              <a:t>It cannot find it's way to You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8949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저항할 수 없는 그 은혜로</a:t>
            </a:r>
            <a:br>
              <a:rPr lang="ko-KR" altLang="en-US"/>
            </a:br>
            <a:r>
              <a:rPr lang="ko-KR" altLang="en-US"/>
              <a:t>주님의 길을 걷게 하소서</a:t>
            </a:r>
          </a:p>
          <a:p>
            <a:r>
              <a:rPr lang="en-US" altLang="ko-KR"/>
              <a:t>But by Your love and everlasting grace</a:t>
            </a:r>
          </a:p>
          <a:p>
            <a:r>
              <a:rPr lang="en-US" altLang="ko-KR"/>
              <a:t>Guide me in the path of righteousness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331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14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26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AE6C871-38D6-49B6-AD93-27BFB97FF16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D7D309-2576-4D33-81D3-F8A9CC8D1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My God, you alone are Lord and King</a:t>
            </a:r>
          </a:p>
          <a:p>
            <a:r>
              <a:rPr lang="en-US" dirty="0"/>
              <a:t>I will praise and worship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love I have for you inside my heart</a:t>
            </a:r>
          </a:p>
          <a:p>
            <a:r>
              <a:rPr lang="en-US" dirty="0"/>
              <a:t>My Lord, is made known to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though I have no alabaster jar</a:t>
            </a:r>
          </a:p>
          <a:p>
            <a:r>
              <a:rPr lang="en-US" dirty="0"/>
              <a:t>No fragrant oil to give to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long to be like you in all of your ways</a:t>
            </a:r>
          </a:p>
          <a:p>
            <a:r>
              <a:rPr lang="en-US" dirty="0"/>
              <a:t>Renew my heart and spirit once again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000" dirty="0"/>
              <a:t>My heart which wanders in the midst of pain</a:t>
            </a:r>
          </a:p>
          <a:p>
            <a:r>
              <a:rPr lang="en-US" sz="5000" dirty="0"/>
              <a:t>It cannot find its way to you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by your love and everlasting grace</a:t>
            </a:r>
          </a:p>
          <a:p>
            <a:r>
              <a:rPr lang="en-US" dirty="0"/>
              <a:t>Guide me in the path of righteousness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249</Words>
  <Application>Microsoft Office PowerPoint</Application>
  <PresentationFormat>Widescreen</PresentationFormat>
  <Paragraphs>37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5</cp:revision>
  <dcterms:created xsi:type="dcterms:W3CDTF">2020-02-08T19:18:44Z</dcterms:created>
  <dcterms:modified xsi:type="dcterms:W3CDTF">2022-04-01T02:34:13Z</dcterms:modified>
</cp:coreProperties>
</file>