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FB02F-59C7-4229-B2D6-5014784464CC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588F5-7DB3-4E4B-BB15-7819E4ADF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4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767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독생자 아들 주셨으니</a:t>
            </a:r>
          </a:p>
          <a:p>
            <a:r>
              <a:rPr lang="en-US" altLang="ko-KR"/>
              <a:t>By his blood 
we have been redeemed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6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믿는 자는 구원 얻으리</a:t>
            </a:r>
          </a:p>
          <a:p>
            <a:r>
              <a:rPr lang="en-US" altLang="ko-KR"/>
              <a:t>Sin is broken and 
we are set free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14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예수
주님 같은 분은 없네</a:t>
            </a:r>
          </a:p>
          <a:p>
            <a:r>
              <a:rPr lang="en-US" altLang="ko-KR"/>
              <a:t>My Savior King
Who is like you in all of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182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영광 온 하늘 찬양해</a:t>
            </a:r>
          </a:p>
          <a:p>
            <a:r>
              <a:rPr lang="en-US" altLang="ko-KR"/>
              <a:t>Even the heavens
declare of Your great worth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0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열방이 주 경배해</a:t>
            </a:r>
          </a:p>
          <a:p>
            <a:r>
              <a:rPr lang="en-US" altLang="ko-KR"/>
              <a:t>Every tongue will confess 
You are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75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찬양해 호산나</a:t>
            </a:r>
          </a:p>
          <a:p>
            <a:r>
              <a:rPr lang="en-US" altLang="ko-KR"/>
              <a:t>We sing Hosanna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629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왕 구원자 예수</a:t>
            </a:r>
          </a:p>
          <a:p>
            <a:r>
              <a:rPr lang="en-US" altLang="ko-KR"/>
              <a:t>Jesus Christ, 
my glorious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60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영원히 주 이름 찬양해</a:t>
            </a:r>
          </a:p>
          <a:p>
            <a:r>
              <a:rPr lang="en-US" altLang="ko-KR"/>
              <a:t>Through all the ages
we’ll give him our praise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658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그리스도 만왕의 왕께</a:t>
            </a:r>
          </a:p>
          <a:p>
            <a:r>
              <a:rPr lang="en-US" altLang="ko-KR"/>
              <a:t>To Jesus Christ 
the King of all kings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391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하나님이
세상을 사랑하사</a:t>
            </a:r>
          </a:p>
          <a:p>
            <a:r>
              <a:rPr lang="en-US" altLang="ko-KR"/>
              <a:t>Creator God
By your love,
You have sent us Your son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3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67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4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2AB39-AC3F-4DAF-9A87-E74715B55DB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E6CF09-85B1-4C2F-994C-67AF93A18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4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his blood we have been redeemed</a:t>
            </a:r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 is broken and we are set free</a:t>
            </a:r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Savior King
Who is like you in all of the earth</a:t>
            </a:r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Even the heavens
declare of your great worth</a:t>
            </a:r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tongue will confess you are Lord</a:t>
            </a:r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We sing Hosanna</a:t>
            </a:r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Jesus Christ my Glorious King</a:t>
            </a:r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all the ages
We’ll give him our praise</a:t>
            </a:r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Jesus Christ 
The King of all kings</a:t>
            </a:r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Creator God, by your love</a:t>
            </a:r>
          </a:p>
          <a:p>
            <a:r>
              <a:rPr lang="en-US" dirty="0"/>
              <a:t>You have sent us </a:t>
            </a:r>
            <a:r>
              <a:rPr lang="en-US"/>
              <a:t>your Son</a:t>
            </a:r>
            <a:endParaRPr lang="en-US" dirty="0"/>
          </a:p>
        </p:txBody>
      </p:sp>
      <p:pic>
        <p:nvPicPr>
          <p:cNvPr id="31" name="Picture 2" descr="C:\Users\lg\Downloads\인도국기.png"/>
          <p:cNvPicPr preferRelativeResize="0"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57336" y="100800"/>
            <a:ext cx="1344000" cy="720000"/>
          </a:xfrm>
          <a:prstGeom prst="rect">
            <a:avLst/>
          </a:prstGeom>
          <a:noFill/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684706" y="844840"/>
            <a:ext cx="1023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236</Words>
  <Application>Microsoft Office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Arial Black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9</cp:revision>
  <dcterms:created xsi:type="dcterms:W3CDTF">2020-02-08T19:18:04Z</dcterms:created>
  <dcterms:modified xsi:type="dcterms:W3CDTF">2022-04-12T08:21:54Z</dcterms:modified>
</cp:coreProperties>
</file>