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1080" r:id="rId2"/>
    <p:sldId id="1136" r:id="rId3"/>
    <p:sldId id="1137" r:id="rId4"/>
    <p:sldId id="1138" r:id="rId5"/>
    <p:sldId id="1139" r:id="rId6"/>
    <p:sldId id="1140" r:id="rId7"/>
    <p:sldId id="1141" r:id="rId8"/>
    <p:sldId id="1142" r:id="rId9"/>
    <p:sldId id="1143" r:id="rId10"/>
    <p:sldId id="1144" r:id="rId11"/>
    <p:sldId id="1145" r:id="rId12"/>
    <p:sldId id="1146" r:id="rId13"/>
    <p:sldId id="114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24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D8B06-9C0A-4438-A721-342BB0F4D37E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6D709-C0BA-496E-A1C0-FF711BC5E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15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119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초대 교회 역사같은 권능으로
모든 교회 일으켜 주소서</a:t>
            </a:r>
          </a:p>
          <a:p>
            <a:r>
              <a:rPr lang="en-US" altLang="ko-KR"/>
              <a:t>With the power of the Spirit in the early church
Come awaken and raise up the church of God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9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일어나라 빛 발하라</a:t>
            </a:r>
          </a:p>
          <a:p>
            <a:r>
              <a:rPr lang="en-US" altLang="ko-KR"/>
              <a:t>Stand up and rise, shine your light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70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승리의 기 높이 들고 전진하라
주님 오실 길 예비하라</a:t>
            </a:r>
          </a:p>
          <a:p>
            <a:r>
              <a:rPr lang="en-US" altLang="ko-KR"/>
              <a:t>Lift high the flag of victory and march on forth
Prepare the way of our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65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 오실 길 예비하라</a:t>
            </a:r>
          </a:p>
          <a:p>
            <a:r>
              <a:rPr lang="en-US" altLang="ko-KR"/>
              <a:t>Prepare the way of our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86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땅 위에 하나님의 교회
부르심을 따라 일어나</a:t>
            </a:r>
          </a:p>
          <a:p>
            <a:r>
              <a:rPr lang="en-US" altLang="ko-KR"/>
              <a:t>The church of God upon this land
Arise and stand, with the calling from above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55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거치른 광야 외치는 소리로
거듭 거듭 피어나라</a:t>
            </a:r>
          </a:p>
          <a:p>
            <a:r>
              <a:rPr lang="en-US" altLang="ko-KR"/>
              <a:t>With a voice that shouts into the wilderness
Rise up again, burst forth into bloom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1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성령이여 이 세대를 향해
주의 진리를 선포케 하소서</a:t>
            </a:r>
          </a:p>
          <a:p>
            <a:r>
              <a:rPr lang="en-US" altLang="ko-KR"/>
              <a:t>O Holy Spirit, may this generation
Proclaim the truth of Jesus Christ our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05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십자가에서 죽으신 그 사랑
우리 사랑 되게 하소서</a:t>
            </a:r>
          </a:p>
          <a:p>
            <a:r>
              <a:rPr lang="en-US" altLang="ko-KR"/>
              <a:t>May the love He bore upon the cross
Become the love we bear in our hearts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120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닫힌 문들아 열릴지어다
모든 세대여 일어나라</a:t>
            </a:r>
          </a:p>
          <a:p>
            <a:r>
              <a:rPr lang="en-US" altLang="ko-KR"/>
              <a:t>Every door once shut, open in Jesus name
Every generation, awake and arise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75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예수께 무릎 꿇고 경배드리세</a:t>
            </a:r>
          </a:p>
          <a:p>
            <a:r>
              <a:rPr lang="en-US" altLang="ko-KR"/>
              <a:t>Come kneel before our Lord Jesus
and worship Him alone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74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죽음 이기신 평화의 왕</a:t>
            </a:r>
          </a:p>
          <a:p>
            <a:r>
              <a:rPr lang="en-US" altLang="ko-KR"/>
              <a:t>He has conquered death, the King of peace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21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성령이여 임하소서</a:t>
            </a:r>
          </a:p>
          <a:p>
            <a:r>
              <a:rPr lang="en-US" altLang="ko-KR"/>
              <a:t>Spirit of God, come upon 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83D8A-D4D2-4086-97F9-697CE808446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6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96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81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17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008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23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21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76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71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88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77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23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512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3893273" y="-10662371"/>
            <a:ext cx="12192000" cy="1674265"/>
          </a:xfrm>
        </p:spPr>
        <p:txBody>
          <a:bodyPr>
            <a:normAutofit/>
          </a:bodyPr>
          <a:lstStyle>
            <a:lvl1pPr latinLnBrk="0">
              <a:defRPr sz="4800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13893273" y="-130466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한국어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(KOR)&amp;Reference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다음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Regular</a:t>
            </a:r>
            <a:endParaRPr lang="ko-KR" altLang="en-US" sz="2133" b="1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937207" y="-1203793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영어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(ENG)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Calibri</a:t>
            </a:r>
            <a:endParaRPr lang="ko-KR" altLang="en-US" sz="2133" b="1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77239" y="62929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  <p:sp>
        <p:nvSpPr>
          <p:cNvPr id="15" name="직사각형 14"/>
          <p:cNvSpPr/>
          <p:nvPr userDrawn="1"/>
        </p:nvSpPr>
        <p:spPr>
          <a:xfrm>
            <a:off x="14076354" y="-1202533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중국어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(CHI)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 Unicode MS</a:t>
            </a:r>
            <a:endParaRPr lang="ko-KR" altLang="en-US" sz="2133" b="1" dirty="0"/>
          </a:p>
        </p:txBody>
      </p:sp>
      <p:sp>
        <p:nvSpPr>
          <p:cNvPr id="16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13131191" y="-101916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pPr lvl="0"/>
            <a:r>
              <a:rPr lang="en-US" altLang="ko-KR" noProof="0" dirty="0"/>
              <a:t>#3 Chinese</a:t>
            </a:r>
            <a:endParaRPr lang="zh-CN" altLang="en-US" noProof="0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14076354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러시아어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(RUS)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937207" y="-750524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페르시아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(FAR)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-12426248" y="-764455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아랍어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(ARA)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3" name="직사각형 22"/>
          <p:cNvSpPr/>
          <p:nvPr userDrawn="1"/>
        </p:nvSpPr>
        <p:spPr>
          <a:xfrm>
            <a:off x="14076354" y="-326376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조지아어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5" name="직사각형 24"/>
          <p:cNvSpPr/>
          <p:nvPr userDrawn="1"/>
        </p:nvSpPr>
        <p:spPr>
          <a:xfrm>
            <a:off x="-12941432" y="-3263767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#7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우르드어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(URD)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Jameel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Noori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Nastaleeq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14076354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키르키즈어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(KIR)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29" name="직사각형 28"/>
          <p:cNvSpPr/>
          <p:nvPr userDrawn="1"/>
        </p:nvSpPr>
        <p:spPr>
          <a:xfrm>
            <a:off x="-12426248" y="1117018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몽골어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(MON)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1" name="직사각형 30"/>
          <p:cNvSpPr/>
          <p:nvPr userDrawn="1"/>
        </p:nvSpPr>
        <p:spPr>
          <a:xfrm>
            <a:off x="14076354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베트남어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(VIE)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33" name="직사각형 32"/>
          <p:cNvSpPr/>
          <p:nvPr userDrawn="1"/>
        </p:nvSpPr>
        <p:spPr>
          <a:xfrm>
            <a:off x="937207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히브리어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(HEB)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5" name="직사각형 34"/>
          <p:cNvSpPr/>
          <p:nvPr userDrawn="1"/>
        </p:nvSpPr>
        <p:spPr>
          <a:xfrm>
            <a:off x="-12426248" y="9878586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스페인어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(SPA)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37" name="직사각형 36"/>
          <p:cNvSpPr/>
          <p:nvPr userDrawn="1"/>
        </p:nvSpPr>
        <p:spPr>
          <a:xfrm>
            <a:off x="14076354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일본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(JAP)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ms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mincho</a:t>
            </a:r>
            <a:endParaRPr lang="ko-KR" altLang="en-US" sz="5333" b="1" dirty="0"/>
          </a:p>
        </p:txBody>
      </p:sp>
      <p:sp>
        <p:nvSpPr>
          <p:cNvPr id="39" name="직사각형 38"/>
          <p:cNvSpPr/>
          <p:nvPr userDrawn="1"/>
        </p:nvSpPr>
        <p:spPr>
          <a:xfrm>
            <a:off x="937207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프랑스어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(FRE)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1" name="직사각형 40"/>
          <p:cNvSpPr/>
          <p:nvPr userDrawn="1"/>
        </p:nvSpPr>
        <p:spPr>
          <a:xfrm>
            <a:off x="-12426248" y="1425937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#16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독일어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(GER)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3" name="직사각형 42"/>
          <p:cNvSpPr/>
          <p:nvPr userDrawn="1"/>
        </p:nvSpPr>
        <p:spPr>
          <a:xfrm>
            <a:off x="14076354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힌디어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(HIN)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47" name="직사각형 46"/>
          <p:cNvSpPr/>
          <p:nvPr userDrawn="1"/>
        </p:nvSpPr>
        <p:spPr>
          <a:xfrm>
            <a:off x="-12426248" y="5497802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터키어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(TUR)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0" name="직사각형 49"/>
          <p:cNvSpPr/>
          <p:nvPr userDrawn="1"/>
        </p:nvSpPr>
        <p:spPr>
          <a:xfrm>
            <a:off x="-12426248" y="18766705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#19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인도네시아어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(IND)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Font: Arial</a:t>
            </a:r>
            <a:endParaRPr lang="ko-KR" altLang="en-US" sz="2133" b="1" dirty="0"/>
          </a:p>
        </p:txBody>
      </p:sp>
      <p:sp>
        <p:nvSpPr>
          <p:cNvPr id="51" name="텍스트 개체 틀 13"/>
          <p:cNvSpPr>
            <a:spLocks noGrp="1"/>
          </p:cNvSpPr>
          <p:nvPr>
            <p:ph type="body" sz="quarter" idx="12" hasCustomPrompt="1"/>
          </p:nvPr>
        </p:nvSpPr>
        <p:spPr>
          <a:xfrm>
            <a:off x="-13371409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#4 Arabic</a:t>
            </a:r>
            <a:endParaRPr lang="ko-KR" altLang="en-US" dirty="0"/>
          </a:p>
        </p:txBody>
      </p:sp>
      <p:sp>
        <p:nvSpPr>
          <p:cNvPr id="52" name="텍스트 개체 틀 13"/>
          <p:cNvSpPr>
            <a:spLocks noGrp="1"/>
          </p:cNvSpPr>
          <p:nvPr>
            <p:ph type="body" sz="quarter" idx="13" hasCustomPrompt="1"/>
          </p:nvPr>
        </p:nvSpPr>
        <p:spPr>
          <a:xfrm>
            <a:off x="-7956" y="-604351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#5 Farsi</a:t>
            </a:r>
            <a:endParaRPr lang="ko-KR" altLang="en-US" dirty="0"/>
          </a:p>
        </p:txBody>
      </p:sp>
      <p:sp>
        <p:nvSpPr>
          <p:cNvPr id="53" name="텍스트 개체 틀 13"/>
          <p:cNvSpPr>
            <a:spLocks noGrp="1"/>
          </p:cNvSpPr>
          <p:nvPr>
            <p:ph type="body" sz="quarter" idx="14" hasCustomPrompt="1"/>
          </p:nvPr>
        </p:nvSpPr>
        <p:spPr>
          <a:xfrm>
            <a:off x="13131191" y="-6058699"/>
            <a:ext cx="12193984" cy="2234811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#6 Russian</a:t>
            </a:r>
            <a:endParaRPr lang="ko-KR" altLang="en-US" dirty="0"/>
          </a:p>
        </p:txBody>
      </p:sp>
      <p:sp>
        <p:nvSpPr>
          <p:cNvPr id="54" name="텍스트 개체 틀 13"/>
          <p:cNvSpPr>
            <a:spLocks noGrp="1"/>
          </p:cNvSpPr>
          <p:nvPr>
            <p:ph type="body" sz="quarter" idx="15" hasCustomPrompt="1"/>
          </p:nvPr>
        </p:nvSpPr>
        <p:spPr>
          <a:xfrm>
            <a:off x="-13371409" y="-1859715"/>
            <a:ext cx="12193984" cy="26136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 baseline="0">
                <a:solidFill>
                  <a:schemeClr val="bg1"/>
                </a:solidFill>
                <a:latin typeface="Jameel Noori Nastaleeq" panose="02000503000000000004" pitchFamily="2" charset="-78"/>
                <a:cs typeface="Jameel Noori Nastaleeq" panose="02000503000000000004" pitchFamily="2" charset="-78"/>
              </a:defRPr>
            </a:lvl1pPr>
          </a:lstStyle>
          <a:p>
            <a:pPr lvl="0"/>
            <a:r>
              <a:rPr lang="en-US" altLang="ko-KR" dirty="0"/>
              <a:t>#7 Urdu</a:t>
            </a:r>
            <a:endParaRPr lang="ko-KR" altLang="en-US" dirty="0"/>
          </a:p>
        </p:txBody>
      </p:sp>
      <p:sp>
        <p:nvSpPr>
          <p:cNvPr id="56" name="텍스트 개체 틀 13"/>
          <p:cNvSpPr>
            <a:spLocks noGrp="1"/>
          </p:cNvSpPr>
          <p:nvPr>
            <p:ph type="body" sz="quarter" idx="16" hasCustomPrompt="1"/>
          </p:nvPr>
        </p:nvSpPr>
        <p:spPr>
          <a:xfrm>
            <a:off x="13131191" y="-1632915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#8 Georgian</a:t>
            </a:r>
            <a:endParaRPr lang="ko-KR" altLang="en-US" dirty="0"/>
          </a:p>
        </p:txBody>
      </p:sp>
      <p:sp>
        <p:nvSpPr>
          <p:cNvPr id="57" name="텍스트 개체 틀 13"/>
          <p:cNvSpPr>
            <a:spLocks noGrp="1"/>
          </p:cNvSpPr>
          <p:nvPr>
            <p:ph type="body" sz="quarter" idx="17" hasCustomPrompt="1"/>
          </p:nvPr>
        </p:nvSpPr>
        <p:spPr>
          <a:xfrm>
            <a:off x="-13371409" y="285293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spc="-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#9 Mongolian</a:t>
            </a:r>
            <a:endParaRPr lang="ko-KR" altLang="en-US" dirty="0"/>
          </a:p>
        </p:txBody>
      </p:sp>
      <p:sp>
        <p:nvSpPr>
          <p:cNvPr id="58" name="텍스트 개체 틀 13"/>
          <p:cNvSpPr>
            <a:spLocks noGrp="1"/>
          </p:cNvSpPr>
          <p:nvPr>
            <p:ph type="body" sz="quarter" idx="18" hasCustomPrompt="1"/>
          </p:nvPr>
        </p:nvSpPr>
        <p:spPr>
          <a:xfrm>
            <a:off x="13131191" y="2777681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#10 </a:t>
            </a:r>
            <a:r>
              <a:rPr lang="ko-KR" altLang="ko-KR" dirty="0"/>
              <a:t>Kirghiz</a:t>
            </a:r>
            <a:endParaRPr lang="ko-KR" altLang="en-US" dirty="0"/>
          </a:p>
        </p:txBody>
      </p:sp>
      <p:sp>
        <p:nvSpPr>
          <p:cNvPr id="59" name="텍스트 개체 틀 13"/>
          <p:cNvSpPr>
            <a:spLocks noGrp="1"/>
          </p:cNvSpPr>
          <p:nvPr>
            <p:ph type="body" sz="quarter" idx="19" hasCustomPrompt="1"/>
          </p:nvPr>
        </p:nvSpPr>
        <p:spPr>
          <a:xfrm>
            <a:off x="-13371409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#11 Turkish</a:t>
            </a:r>
            <a:endParaRPr lang="ko-KR" altLang="en-US" dirty="0"/>
          </a:p>
        </p:txBody>
      </p:sp>
      <p:sp>
        <p:nvSpPr>
          <p:cNvPr id="60" name="텍스트 개체 틀 13"/>
          <p:cNvSpPr>
            <a:spLocks noGrp="1"/>
          </p:cNvSpPr>
          <p:nvPr>
            <p:ph type="body" sz="quarter" idx="20" hasCustomPrompt="1"/>
          </p:nvPr>
        </p:nvSpPr>
        <p:spPr>
          <a:xfrm>
            <a:off x="13131191" y="718827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#12 Hindi</a:t>
            </a:r>
            <a:endParaRPr lang="ko-KR" altLang="en-US" dirty="0"/>
          </a:p>
        </p:txBody>
      </p:sp>
      <p:sp>
        <p:nvSpPr>
          <p:cNvPr id="61" name="텍스트 개체 틀 13"/>
          <p:cNvSpPr>
            <a:spLocks noGrp="1"/>
          </p:cNvSpPr>
          <p:nvPr>
            <p:ph type="body" sz="quarter" idx="21" hasCustomPrompt="1"/>
          </p:nvPr>
        </p:nvSpPr>
        <p:spPr>
          <a:xfrm>
            <a:off x="-13371409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#13 Spanish</a:t>
            </a:r>
            <a:endParaRPr lang="ko-KR" altLang="en-US" dirty="0"/>
          </a:p>
        </p:txBody>
      </p:sp>
      <p:sp>
        <p:nvSpPr>
          <p:cNvPr id="62" name="텍스트 개체 틀 13"/>
          <p:cNvSpPr>
            <a:spLocks noGrp="1"/>
          </p:cNvSpPr>
          <p:nvPr>
            <p:ph type="body" sz="quarter" idx="22" hasCustomPrompt="1"/>
          </p:nvPr>
        </p:nvSpPr>
        <p:spPr>
          <a:xfrm>
            <a:off x="-7956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#14 Hebrew</a:t>
            </a:r>
            <a:endParaRPr lang="ko-KR" altLang="en-US" dirty="0"/>
          </a:p>
        </p:txBody>
      </p:sp>
      <p:sp>
        <p:nvSpPr>
          <p:cNvPr id="63" name="텍스트 개체 틀 13"/>
          <p:cNvSpPr>
            <a:spLocks noGrp="1"/>
          </p:cNvSpPr>
          <p:nvPr>
            <p:ph type="body" sz="quarter" idx="23" hasCustomPrompt="1"/>
          </p:nvPr>
        </p:nvSpPr>
        <p:spPr>
          <a:xfrm>
            <a:off x="13131191" y="1159887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#15 Vietnamese</a:t>
            </a:r>
            <a:endParaRPr lang="ko-KR" altLang="en-US" dirty="0"/>
          </a:p>
        </p:txBody>
      </p:sp>
      <p:sp>
        <p:nvSpPr>
          <p:cNvPr id="64" name="텍스트 개체 틀 13"/>
          <p:cNvSpPr>
            <a:spLocks noGrp="1"/>
          </p:cNvSpPr>
          <p:nvPr>
            <p:ph type="body" sz="quarter" idx="24" hasCustomPrompt="1"/>
          </p:nvPr>
        </p:nvSpPr>
        <p:spPr>
          <a:xfrm>
            <a:off x="-13371409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#16 German</a:t>
            </a:r>
            <a:endParaRPr lang="ko-KR" altLang="en-US" dirty="0"/>
          </a:p>
        </p:txBody>
      </p:sp>
      <p:sp>
        <p:nvSpPr>
          <p:cNvPr id="65" name="텍스트 개체 틀 13"/>
          <p:cNvSpPr>
            <a:spLocks noGrp="1"/>
          </p:cNvSpPr>
          <p:nvPr>
            <p:ph type="body" sz="quarter" idx="25" hasCustomPrompt="1"/>
          </p:nvPr>
        </p:nvSpPr>
        <p:spPr>
          <a:xfrm>
            <a:off x="-7956" y="16009468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#17 French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6" hasCustomPrompt="1"/>
          </p:nvPr>
        </p:nvSpPr>
        <p:spPr>
          <a:xfrm>
            <a:off x="13132183" y="16009469"/>
            <a:ext cx="12192000" cy="216058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MS Mincho" panose="02020609040205080304" pitchFamily="17" charset="-128"/>
                <a:ea typeface="Arial Unicode MS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#18 Japanese</a:t>
            </a:r>
            <a:endParaRPr lang="ko-KR" altLang="en-US" dirty="0"/>
          </a:p>
        </p:txBody>
      </p:sp>
      <p:sp>
        <p:nvSpPr>
          <p:cNvPr id="42" name="텍스트 개체 틀 13"/>
          <p:cNvSpPr>
            <a:spLocks noGrp="1"/>
          </p:cNvSpPr>
          <p:nvPr>
            <p:ph type="body" sz="quarter" idx="27" hasCustomPrompt="1"/>
          </p:nvPr>
        </p:nvSpPr>
        <p:spPr>
          <a:xfrm>
            <a:off x="-13371409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#19 Indonesian</a:t>
            </a:r>
            <a:endParaRPr lang="ko-KR" altLang="en-US" dirty="0"/>
          </a:p>
        </p:txBody>
      </p:sp>
      <p:sp>
        <p:nvSpPr>
          <p:cNvPr id="46" name="직사각형 45"/>
          <p:cNvSpPr/>
          <p:nvPr userDrawn="1"/>
        </p:nvSpPr>
        <p:spPr>
          <a:xfrm>
            <a:off x="937207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#20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우즈베크어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(UZB)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4" name="텍스트 개체 틀 13"/>
          <p:cNvSpPr>
            <a:spLocks noGrp="1"/>
          </p:cNvSpPr>
          <p:nvPr>
            <p:ph type="body" sz="quarter" idx="28" hasCustomPrompt="1"/>
          </p:nvPr>
        </p:nvSpPr>
        <p:spPr>
          <a:xfrm>
            <a:off x="-7956" y="20447647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#20 Uzbek</a:t>
            </a:r>
            <a:endParaRPr lang="ko-KR" altLang="en-US" dirty="0"/>
          </a:p>
        </p:txBody>
      </p:sp>
      <p:sp>
        <p:nvSpPr>
          <p:cNvPr id="45" name="직사각형 44"/>
          <p:cNvSpPr/>
          <p:nvPr userDrawn="1"/>
        </p:nvSpPr>
        <p:spPr>
          <a:xfrm>
            <a:off x="14076354" y="187494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아제르바이잔어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(AZE)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48" name="텍스트 개체 틀 13"/>
          <p:cNvSpPr>
            <a:spLocks noGrp="1"/>
          </p:cNvSpPr>
          <p:nvPr>
            <p:ph type="body" sz="quarter" idx="29" hasCustomPrompt="1"/>
          </p:nvPr>
        </p:nvSpPr>
        <p:spPr>
          <a:xfrm>
            <a:off x="13200160" y="20471133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#21 </a:t>
            </a:r>
            <a:r>
              <a:rPr lang="en-US" altLang="ko-KR" dirty="0">
                <a:effectLst/>
              </a:rPr>
              <a:t>Azerbaijani</a:t>
            </a:r>
            <a:endParaRPr lang="ko-KR" altLang="en-US" dirty="0"/>
          </a:p>
        </p:txBody>
      </p:sp>
      <p:sp>
        <p:nvSpPr>
          <p:cNvPr id="74" name="텍스트 개체 틀 13"/>
          <p:cNvSpPr>
            <a:spLocks noGrp="1"/>
          </p:cNvSpPr>
          <p:nvPr>
            <p:ph type="body" sz="quarter" idx="30" hasCustomPrompt="1"/>
          </p:nvPr>
        </p:nvSpPr>
        <p:spPr>
          <a:xfrm>
            <a:off x="-26087256" y="-6203044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ko-KR" dirty="0"/>
              <a:t>#22 </a:t>
            </a:r>
            <a:r>
              <a:rPr lang="en-US" altLang="ko-KR" dirty="0" err="1"/>
              <a:t>Tajiki</a:t>
            </a:r>
            <a:endParaRPr lang="ko-KR" altLang="en-US" dirty="0"/>
          </a:p>
        </p:txBody>
      </p:sp>
      <p:sp>
        <p:nvSpPr>
          <p:cNvPr id="75" name="직사각형 74"/>
          <p:cNvSpPr/>
          <p:nvPr userDrawn="1"/>
        </p:nvSpPr>
        <p:spPr>
          <a:xfrm>
            <a:off x="-25175484" y="-7977683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#22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타지크어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(TAJ)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Times New Roman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6" name="텍스트 개체 틀 13"/>
          <p:cNvSpPr>
            <a:spLocks noGrp="1"/>
          </p:cNvSpPr>
          <p:nvPr>
            <p:ph type="body" sz="quarter" idx="31" hasCustomPrompt="1"/>
          </p:nvPr>
        </p:nvSpPr>
        <p:spPr>
          <a:xfrm>
            <a:off x="-26124397" y="-1849660"/>
            <a:ext cx="12193984" cy="2160000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 baseline="0">
                <a:solidFill>
                  <a:schemeClr val="bg1"/>
                </a:solidFill>
                <a:latin typeface="Phetsarath OT" panose="02000500000000020004" pitchFamily="2" charset="0"/>
                <a:cs typeface="Phetsarath OT" panose="02000500000000020004" pitchFamily="2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#23 Lao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-25212624" y="-3624299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#23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라오스어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(LAO)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Phetsarath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 OT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55" name="직사각형 54"/>
          <p:cNvSpPr/>
          <p:nvPr userDrawn="1"/>
        </p:nvSpPr>
        <p:spPr>
          <a:xfrm>
            <a:off x="-25175484" y="1013097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#24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버마어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미얀마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(BUR)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Zawgyi</a:t>
            </a:r>
            <a:r>
              <a:rPr kumimoji="0" lang="en-US" altLang="ko-KR" sz="5333" b="1" i="0" u="sng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-One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66" name="텍스트 개체 틀 13"/>
          <p:cNvSpPr>
            <a:spLocks noGrp="1"/>
          </p:cNvSpPr>
          <p:nvPr>
            <p:ph type="body" sz="quarter" idx="32" hasCustomPrompt="1"/>
          </p:nvPr>
        </p:nvSpPr>
        <p:spPr>
          <a:xfrm>
            <a:off x="-26087257" y="2787735"/>
            <a:ext cx="12193984" cy="2991335"/>
          </a:xfrm>
        </p:spPr>
        <p:txBody>
          <a:bodyPr anchor="ctr">
            <a:normAutofit/>
          </a:bodyPr>
          <a:lstStyle>
            <a:lvl1pPr marL="0" indent="0" algn="ctr" rtl="0" latinLnBrk="0">
              <a:lnSpc>
                <a:spcPct val="120000"/>
              </a:lnSpc>
              <a:buNone/>
              <a:defRPr sz="5333" b="1" baseline="0">
                <a:solidFill>
                  <a:schemeClr val="bg1"/>
                </a:solidFill>
                <a:latin typeface="Zawgyi-One" panose="020B0604030504040204" pitchFamily="34" charset="0"/>
                <a:cs typeface="Zawgyi-One" panose="020B0604030504040204" pitchFamily="34" charset="0"/>
              </a:defRPr>
            </a:lvl1pPr>
          </a:lstStyle>
          <a:p>
            <a:pPr lv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#24 Burmese (Myanmar)</a:t>
            </a:r>
            <a:endParaRPr lang="ko-KR" altLang="en-US" dirty="0"/>
          </a:p>
        </p:txBody>
      </p:sp>
      <p:sp>
        <p:nvSpPr>
          <p:cNvPr id="67" name="직사각형 66"/>
          <p:cNvSpPr/>
          <p:nvPr userDrawn="1"/>
        </p:nvSpPr>
        <p:spPr>
          <a:xfrm>
            <a:off x="-25175318" y="543952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#25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네팔어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(NEP)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3" hasCustomPrompt="1"/>
          </p:nvPr>
        </p:nvSpPr>
        <p:spPr>
          <a:xfrm>
            <a:off x="-26087257" y="7176170"/>
            <a:ext cx="12194117" cy="216058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ko-KR" altLang="en-US" sz="5333" b="1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#25 Nepali</a:t>
            </a:r>
            <a:endParaRPr lang="ko-KR" altLang="en-US" dirty="0"/>
          </a:p>
        </p:txBody>
      </p:sp>
      <p:sp>
        <p:nvSpPr>
          <p:cNvPr id="68" name="직사각형 67"/>
          <p:cNvSpPr/>
          <p:nvPr userDrawn="1"/>
        </p:nvSpPr>
        <p:spPr>
          <a:xfrm>
            <a:off x="-26056831" y="9796049"/>
            <a:ext cx="12193981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#26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크메르어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캄보디아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(KHM)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69" name="직사각형 68"/>
          <p:cNvSpPr/>
          <p:nvPr userDrawn="1"/>
        </p:nvSpPr>
        <p:spPr>
          <a:xfrm>
            <a:off x="-25221138" y="1424488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#27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타이어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태국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(THA)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0" name="직사각형 69"/>
          <p:cNvSpPr/>
          <p:nvPr userDrawn="1"/>
        </p:nvSpPr>
        <p:spPr>
          <a:xfrm>
            <a:off x="-25179069" y="18656340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#28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암하라어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(AMH)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</a:t>
            </a:r>
            <a:r>
              <a:rPr kumimoji="0" lang="en-US" altLang="ko-KR" sz="5333" b="1" i="0" u="sng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Ebrima</a:t>
            </a:r>
            <a:endParaRPr kumimoji="0" lang="ko-KR" altLang="en-US" sz="5333" b="1" i="0" u="sng" strike="noStrike" kern="1200" cap="none" spc="0" normalizeH="0" baseline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j-cs"/>
            </a:endParaRPr>
          </a:p>
        </p:txBody>
      </p:sp>
      <p:sp>
        <p:nvSpPr>
          <p:cNvPr id="71" name="직사각형 70"/>
          <p:cNvSpPr/>
          <p:nvPr userDrawn="1"/>
        </p:nvSpPr>
        <p:spPr>
          <a:xfrm>
            <a:off x="27219934" y="-12035334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헝가리어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(HUN)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EBFE528-7C74-4DFB-9E71-D9A380F41016}"/>
              </a:ext>
            </a:extLst>
          </p:cNvPr>
          <p:cNvSpPr/>
          <p:nvPr userDrawn="1"/>
        </p:nvSpPr>
        <p:spPr>
          <a:xfrm>
            <a:off x="27206171" y="-7807821"/>
            <a:ext cx="10303663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#30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카자흐어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(KAZ)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57CA76-CBEC-468A-93FE-9F33EC80780F}"/>
              </a:ext>
            </a:extLst>
          </p:cNvPr>
          <p:cNvSpPr/>
          <p:nvPr userDrawn="1"/>
        </p:nvSpPr>
        <p:spPr>
          <a:xfrm>
            <a:off x="26679840" y="-3491239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#31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아프가니스탄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(PRS)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2C5DCA-F96C-42A1-B854-CCF877762354}"/>
              </a:ext>
            </a:extLst>
          </p:cNvPr>
          <p:cNvSpPr/>
          <p:nvPr userDrawn="1"/>
        </p:nvSpPr>
        <p:spPr>
          <a:xfrm>
            <a:off x="26679840" y="949141"/>
            <a:ext cx="11334029" cy="17645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#32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불가리아어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(BUL)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94ECC9C-1912-45E1-A313-E9E14F3CB7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-26042903" y="11529554"/>
            <a:ext cx="12192000" cy="2180167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#26 Khmer (Cambodia)</a:t>
            </a:r>
            <a:endParaRPr lang="ko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F09C731-76B7-4797-88D4-8DC11C5438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26105283" y="15977591"/>
            <a:ext cx="12192000" cy="216111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8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#27 Thai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4A9E3402-3170-478F-82F0-AA660BE4C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-26124397" y="20447647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altLang="ko-KR" dirty="0"/>
              <a:t>#28 Amharic (Ethiopian)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303DA5B3-28F0-4767-95B7-769B47D275C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268353" y="-10244026"/>
            <a:ext cx="12192000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#29 Hungarian</a:t>
            </a:r>
            <a:endParaRPr lang="ko-KR" altLang="en-US" dirty="0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D9F9C2-B921-4918-975C-432787141AA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268353" y="-6043510"/>
            <a:ext cx="12192001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#30 Kazakh</a:t>
            </a:r>
            <a:endParaRPr lang="ko-KR" altLang="en-US" dirty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FC9A10C-58CA-42FF-A2B0-6F5BB7F23B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49696" y="-1726654"/>
            <a:ext cx="12168717" cy="218016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#31 Dari (Afghanistan)</a:t>
            </a:r>
            <a:endParaRPr lang="ko-KR" altLang="en-US" dirty="0"/>
          </a:p>
        </p:txBody>
      </p:sp>
      <p:sp>
        <p:nvSpPr>
          <p:cNvPr id="79" name="텍스트 개체 틀 78">
            <a:extLst>
              <a:ext uri="{FF2B5EF4-FFF2-40B4-BE49-F238E27FC236}">
                <a16:creationId xmlns:a16="http://schemas.microsoft.com/office/drawing/2014/main" id="{25F355C1-87A2-45BB-9219-56DF2A4B8C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6276390" y="2717959"/>
            <a:ext cx="12168717" cy="2175933"/>
          </a:xfrm>
        </p:spPr>
        <p:txBody>
          <a:bodyPr anchor="ctr">
            <a:normAutofit/>
          </a:bodyPr>
          <a:lstStyle>
            <a:lvl1pPr marL="0" indent="0" algn="ctr" rtl="0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#32 Bulgarian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FC5A29E-FB40-4F80-B160-F9A14FF75736}"/>
              </a:ext>
            </a:extLst>
          </p:cNvPr>
          <p:cNvSpPr/>
          <p:nvPr userDrawn="1"/>
        </p:nvSpPr>
        <p:spPr>
          <a:xfrm>
            <a:off x="26667040" y="5536956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#33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포르투갈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(POR)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B892B-7595-40F1-ADDF-11A4F347EB2D}"/>
              </a:ext>
            </a:extLst>
          </p:cNvPr>
          <p:cNvSpPr/>
          <p:nvPr userDrawn="1"/>
        </p:nvSpPr>
        <p:spPr>
          <a:xfrm>
            <a:off x="26665685" y="9903452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#34 </a:t>
            </a:r>
            <a:r>
              <a:rPr kumimoji="0" lang="ko-KR" altLang="en-US" sz="5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텔루구어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(TEL)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333" b="1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704750" y="14162808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#35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조미어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ZOMI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6D7ADB6-A409-4597-9063-BD1064DBB6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248342" y="7215273"/>
            <a:ext cx="12168716" cy="2187227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#33 Portuguese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7FFAFA5-0127-4019-A8A9-FCAAFCEC179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248182" y="11598874"/>
            <a:ext cx="12213167" cy="22076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#34 Telugu/India/Telangana</a:t>
            </a:r>
            <a:endParaRPr lang="ko-KR" altLang="en-US" dirty="0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673A497B-30F7-409B-B58B-82BFCD2CBF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269349" y="16002931"/>
            <a:ext cx="12213167" cy="22457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#35 </a:t>
            </a:r>
            <a:r>
              <a:rPr lang="en-US" altLang="ko-KR" dirty="0" err="1"/>
              <a:t>Zomi</a:t>
            </a:r>
            <a:r>
              <a:rPr lang="en-US" altLang="ko-KR" dirty="0"/>
              <a:t>/</a:t>
            </a:r>
            <a:r>
              <a:rPr lang="en-US" altLang="ko-KR" dirty="0" err="1"/>
              <a:t>Tedim</a:t>
            </a:r>
            <a:r>
              <a:rPr lang="en-US" altLang="ko-KR" dirty="0"/>
              <a:t> (</a:t>
            </a:r>
            <a:r>
              <a:rPr lang="en-US" altLang="ko-KR" dirty="0" err="1"/>
              <a:t>Myammar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26665685" y="18492191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#36 </a:t>
            </a:r>
            <a:r>
              <a:rPr kumimoji="0" lang="ko-KR" altLang="en-US" sz="5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오로모어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(Oromo)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4" hasCustomPrompt="1"/>
          </p:nvPr>
        </p:nvSpPr>
        <p:spPr>
          <a:xfrm>
            <a:off x="26546867" y="20496757"/>
            <a:ext cx="12096749" cy="22098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 36 Oromo</a:t>
            </a:r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4F56B7A-718A-4D3C-867B-30B07540EC47}"/>
              </a:ext>
            </a:extLst>
          </p:cNvPr>
          <p:cNvSpPr/>
          <p:nvPr userDrawn="1"/>
        </p:nvSpPr>
        <p:spPr>
          <a:xfrm>
            <a:off x="-25694253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#37 </a:t>
            </a:r>
            <a:r>
              <a:rPr kumimoji="0" lang="ko-KR" altLang="en-US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말라얄람어</a:t>
            </a:r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(Malayalam)</a:t>
            </a:r>
          </a:p>
          <a:p>
            <a:pPr algn="ctr" latinLnBrk="0"/>
            <a:r>
              <a:rPr kumimoji="0" lang="en-US" altLang="ko-KR" sz="5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  <a:endParaRPr lang="ko-KR" altLang="en-US" sz="5867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5" hasCustomPrompt="1"/>
          </p:nvPr>
        </p:nvSpPr>
        <p:spPr>
          <a:xfrm>
            <a:off x="-26166366" y="24751888"/>
            <a:ext cx="12194116" cy="2175933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#37 Malayalam</a:t>
            </a:r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29127F7-1381-465B-B0C8-F2C4ED03D3CF}"/>
              </a:ext>
            </a:extLst>
          </p:cNvPr>
          <p:cNvSpPr/>
          <p:nvPr userDrawn="1"/>
        </p:nvSpPr>
        <p:spPr>
          <a:xfrm>
            <a:off x="-1294143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#38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히브리어 음역</a:t>
            </a:r>
            <a:endParaRPr kumimoji="0" lang="en-US" altLang="ko-KR" sz="5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(Hebrew Transliteration)</a:t>
            </a:r>
            <a:endParaRPr lang="ko-KR" altLang="en-US" sz="5333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62DE94F-1776-4E7D-9C73-5B2EBF75A4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-13370984" y="24767821"/>
            <a:ext cx="12412133" cy="2160000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#38 Hebrew Transliteration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9816681-AC60-43AB-B8B5-64342E0747A8}"/>
              </a:ext>
            </a:extLst>
          </p:cNvPr>
          <p:cNvSpPr/>
          <p:nvPr userDrawn="1"/>
        </p:nvSpPr>
        <p:spPr>
          <a:xfrm>
            <a:off x="422022" y="22823155"/>
            <a:ext cx="11334029" cy="19287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#39 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벵골어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ko-KR" altLang="en-US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방글라데시</a:t>
            </a: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  <a:r>
              <a:rPr kumimoji="0" lang="ko-KR" altLang="en-US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(Bengali)</a:t>
            </a:r>
          </a:p>
          <a:p>
            <a:pPr algn="ctr" latinLnBrk="0"/>
            <a:r>
              <a:rPr kumimoji="0" lang="en-US" altLang="ko-KR" sz="5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Arial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8AA0133-5D42-4EC7-861C-E18DFEDA6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-226105" y="24752301"/>
            <a:ext cx="12412133" cy="2131484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sz="5333" b="1">
                <a:solidFill>
                  <a:schemeClr val="bg1"/>
                </a:solidFill>
                <a:latin typeface="Nirmala UI Semilight" pitchFamily="34" charset="0"/>
                <a:cs typeface="Nirmala UI Semilight" pitchFamily="34" charset="0"/>
              </a:defRPr>
            </a:lvl1pPr>
          </a:lstStyle>
          <a:p>
            <a:pPr lvl="0"/>
            <a:r>
              <a:rPr lang="en-US" altLang="ko-KR" dirty="0"/>
              <a:t>#39 Bengali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79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8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3E44F6C-81E2-4ED4-B7A9-05D8EF53698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BEFB80-C44B-4AEA-B061-3DEAA5066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초대</a:t>
            </a:r>
            <a:r>
              <a:rPr lang="ko-KR" altLang="en-US" dirty="0"/>
              <a:t> </a:t>
            </a:r>
            <a:r>
              <a:rPr lang="ko-KR" altLang="en-US" dirty="0" err="1"/>
              <a:t>교회</a:t>
            </a:r>
            <a:r>
              <a:rPr lang="ko-KR" altLang="en-US" dirty="0"/>
              <a:t> </a:t>
            </a:r>
            <a:r>
              <a:rPr lang="ko-KR" altLang="en-US" dirty="0" err="1"/>
              <a:t>역사같은</a:t>
            </a:r>
            <a:r>
              <a:rPr lang="ko-KR" altLang="en-US" dirty="0"/>
              <a:t> </a:t>
            </a:r>
            <a:r>
              <a:rPr lang="ko-KR" altLang="en-US" dirty="0" err="1"/>
              <a:t>권능으로</a:t>
            </a:r>
            <a:r>
              <a:rPr lang="ko-KR" altLang="en-US" dirty="0"/>
              <a:t>
</a:t>
            </a:r>
            <a:r>
              <a:rPr lang="ko-KR" altLang="en-US" dirty="0" err="1"/>
              <a:t>모든</a:t>
            </a:r>
            <a:r>
              <a:rPr lang="ko-KR" altLang="en-US" dirty="0"/>
              <a:t> </a:t>
            </a:r>
            <a:r>
              <a:rPr lang="ko-KR" altLang="en-US" dirty="0" err="1"/>
              <a:t>교회</a:t>
            </a:r>
            <a:r>
              <a:rPr lang="ko-KR" altLang="en-US" dirty="0"/>
              <a:t> </a:t>
            </a:r>
            <a:r>
              <a:rPr lang="ko-KR" altLang="en-US" dirty="0" err="1"/>
              <a:t>일으켜</a:t>
            </a:r>
            <a:r>
              <a:rPr lang="ko-KR" altLang="en-US" dirty="0"/>
              <a:t> </a:t>
            </a:r>
            <a:r>
              <a:rPr lang="ko-KR" altLang="en-US" dirty="0" err="1"/>
              <a:t>주소서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spc="-150" dirty="0"/>
              <a:t>With the power of the Spirit in the early church</a:t>
            </a:r>
            <a:r>
              <a:rPr dirty="0"/>
              <a:t>
Come awaken and raise up the church of God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讓早期教會聖靈之火充滿我們
來喚醒興起上帝的教會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 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331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일어나라</a:t>
            </a:r>
            <a:r>
              <a:rPr lang="ko-KR" altLang="en-US" dirty="0"/>
              <a:t> 빛 </a:t>
            </a:r>
            <a:r>
              <a:rPr lang="ko-KR" altLang="en-US" dirty="0" err="1"/>
              <a:t>발하라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Stand up and rise, shine your light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興起發光 作主見證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 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324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승리의</a:t>
            </a:r>
            <a:r>
              <a:rPr lang="ko-KR" altLang="en-US" dirty="0"/>
              <a:t> 기 </a:t>
            </a:r>
            <a:r>
              <a:rPr lang="ko-KR" altLang="en-US" dirty="0" err="1"/>
              <a:t>높이</a:t>
            </a:r>
            <a:r>
              <a:rPr lang="ko-KR" altLang="en-US" dirty="0"/>
              <a:t> </a:t>
            </a:r>
            <a:r>
              <a:rPr lang="ko-KR" altLang="en-US" dirty="0" err="1"/>
              <a:t>들고</a:t>
            </a:r>
            <a:r>
              <a:rPr lang="ko-KR" altLang="en-US" dirty="0"/>
              <a:t> </a:t>
            </a:r>
            <a:r>
              <a:rPr lang="ko-KR" altLang="en-US" dirty="0" err="1"/>
              <a:t>전진하라</a:t>
            </a:r>
            <a:r>
              <a:rPr lang="ko-KR" altLang="en-US" dirty="0"/>
              <a:t>
</a:t>
            </a:r>
            <a:r>
              <a:rPr lang="ko-KR" altLang="en-US" dirty="0" err="1"/>
              <a:t>주님</a:t>
            </a:r>
            <a:r>
              <a:rPr lang="ko-KR" altLang="en-US" dirty="0"/>
              <a:t> </a:t>
            </a:r>
            <a:r>
              <a:rPr lang="ko-KR" altLang="en-US" dirty="0" err="1"/>
              <a:t>오실</a:t>
            </a:r>
            <a:r>
              <a:rPr lang="ko-KR" altLang="en-US" dirty="0"/>
              <a:t> 길 </a:t>
            </a:r>
            <a:r>
              <a:rPr lang="ko-KR" altLang="en-US" dirty="0" err="1"/>
              <a:t>예비하라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t>Lift high the flag of victory and march on forth
Prepare the way of our Lord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高舉勝利的旗幟，勇往直前
為我主耶穌預備道路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 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1581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주님</a:t>
            </a:r>
            <a:r>
              <a:rPr lang="ko-KR" altLang="en-US" dirty="0"/>
              <a:t> </a:t>
            </a:r>
            <a:r>
              <a:rPr lang="ko-KR" altLang="en-US" dirty="0" err="1"/>
              <a:t>오실</a:t>
            </a:r>
            <a:r>
              <a:rPr lang="ko-KR" altLang="en-US" dirty="0"/>
              <a:t> 길 </a:t>
            </a:r>
            <a:r>
              <a:rPr lang="ko-KR" altLang="en-US" dirty="0" err="1"/>
              <a:t>예비하라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Prepare the way of our Lord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為我主耶穌預備道路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 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165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 땅 </a:t>
            </a:r>
            <a:r>
              <a:rPr lang="ko-KR" altLang="en-US" dirty="0" err="1"/>
              <a:t>위에</a:t>
            </a:r>
            <a:r>
              <a:rPr lang="ko-KR" altLang="en-US" dirty="0"/>
              <a:t> </a:t>
            </a:r>
            <a:r>
              <a:rPr lang="ko-KR" altLang="en-US" dirty="0" err="1"/>
              <a:t>하나님의</a:t>
            </a:r>
            <a:r>
              <a:rPr lang="ko-KR" altLang="en-US" dirty="0"/>
              <a:t> </a:t>
            </a:r>
            <a:r>
              <a:rPr lang="ko-KR" altLang="en-US" dirty="0" err="1"/>
              <a:t>교회</a:t>
            </a:r>
            <a:r>
              <a:rPr lang="ko-KR" altLang="en-US" dirty="0"/>
              <a:t>
</a:t>
            </a:r>
            <a:r>
              <a:rPr lang="ko-KR" altLang="en-US" dirty="0" err="1"/>
              <a:t>부르심을</a:t>
            </a:r>
            <a:r>
              <a:rPr lang="ko-KR" altLang="en-US" dirty="0"/>
              <a:t> </a:t>
            </a:r>
            <a:r>
              <a:rPr lang="ko-KR" altLang="en-US" dirty="0" err="1"/>
              <a:t>따라</a:t>
            </a:r>
            <a:r>
              <a:rPr lang="ko-KR" altLang="en-US" dirty="0"/>
              <a:t> </a:t>
            </a:r>
            <a:r>
              <a:rPr lang="ko-KR" altLang="en-US" dirty="0" err="1"/>
              <a:t>일어나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The church of God upon this land
Arise and stand, with the calling from above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神的教會在這片土地上
領受召命 興起發光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 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907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거치른</a:t>
            </a:r>
            <a:r>
              <a:rPr lang="ko-KR" altLang="en-US" dirty="0"/>
              <a:t> </a:t>
            </a:r>
            <a:r>
              <a:rPr lang="ko-KR" altLang="en-US" dirty="0" err="1"/>
              <a:t>광야</a:t>
            </a:r>
            <a:r>
              <a:rPr lang="ko-KR" altLang="en-US" dirty="0"/>
              <a:t> </a:t>
            </a:r>
            <a:r>
              <a:rPr lang="ko-KR" altLang="en-US" dirty="0" err="1"/>
              <a:t>외치는</a:t>
            </a:r>
            <a:r>
              <a:rPr lang="ko-KR" altLang="en-US" dirty="0"/>
              <a:t> </a:t>
            </a:r>
            <a:r>
              <a:rPr lang="ko-KR" altLang="en-US" dirty="0" err="1"/>
              <a:t>소리로</a:t>
            </a:r>
            <a:r>
              <a:rPr lang="ko-KR" altLang="en-US" dirty="0"/>
              <a:t>
</a:t>
            </a:r>
            <a:r>
              <a:rPr lang="ko-KR" altLang="en-US" dirty="0" err="1"/>
              <a:t>거듭</a:t>
            </a:r>
            <a:r>
              <a:rPr lang="ko-KR" altLang="en-US" dirty="0"/>
              <a:t> </a:t>
            </a:r>
            <a:r>
              <a:rPr lang="ko-KR" altLang="en-US" dirty="0" err="1"/>
              <a:t>거듭</a:t>
            </a:r>
            <a:r>
              <a:rPr lang="ko-KR" altLang="en-US" dirty="0"/>
              <a:t> </a:t>
            </a:r>
            <a:r>
              <a:rPr lang="ko-KR" altLang="en-US" dirty="0" err="1"/>
              <a:t>피어나라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t>With a voice that shouts into the wilderness
Rise up again, burst forth into bloom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用向曠野呼喊的聲音
再次興起 綻放盛開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 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313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성령이여</a:t>
            </a:r>
            <a:r>
              <a:rPr lang="ko-KR" altLang="en-US" dirty="0"/>
              <a:t> 이 </a:t>
            </a:r>
            <a:r>
              <a:rPr lang="ko-KR" altLang="en-US" dirty="0" err="1"/>
              <a:t>세대를</a:t>
            </a:r>
            <a:r>
              <a:rPr lang="ko-KR" altLang="en-US" dirty="0"/>
              <a:t> </a:t>
            </a:r>
            <a:r>
              <a:rPr lang="ko-KR" altLang="en-US" dirty="0" err="1"/>
              <a:t>향해</a:t>
            </a:r>
            <a:r>
              <a:rPr lang="ko-KR" altLang="en-US" dirty="0"/>
              <a:t>
</a:t>
            </a:r>
            <a:r>
              <a:rPr lang="ko-KR" altLang="en-US" dirty="0" err="1"/>
              <a:t>주의</a:t>
            </a:r>
            <a:r>
              <a:rPr lang="ko-KR" altLang="en-US" dirty="0"/>
              <a:t> </a:t>
            </a:r>
            <a:r>
              <a:rPr lang="ko-KR" altLang="en-US" dirty="0" err="1"/>
              <a:t>진리를</a:t>
            </a:r>
            <a:r>
              <a:rPr lang="ko-KR" altLang="en-US" dirty="0"/>
              <a:t> </a:t>
            </a:r>
            <a:r>
              <a:rPr lang="ko-KR" altLang="en-US" dirty="0" err="1"/>
              <a:t>선포케</a:t>
            </a:r>
            <a:r>
              <a:rPr lang="ko-KR" altLang="en-US" dirty="0"/>
              <a:t> </a:t>
            </a:r>
            <a:r>
              <a:rPr lang="ko-KR" altLang="en-US" dirty="0" err="1"/>
              <a:t>하소서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O Holy Spirit, may this generation
Proclaim the truth of Jesus Christ our Lord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聖靈降臨 復興這世代
傳揚主耶穌基督的真理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 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8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십자가에서</a:t>
            </a:r>
            <a:r>
              <a:rPr lang="ko-KR" altLang="en-US" dirty="0"/>
              <a:t> </a:t>
            </a:r>
            <a:r>
              <a:rPr lang="ko-KR" altLang="en-US" dirty="0" err="1"/>
              <a:t>죽으신</a:t>
            </a:r>
            <a:r>
              <a:rPr lang="ko-KR" altLang="en-US" dirty="0"/>
              <a:t> 그 </a:t>
            </a:r>
            <a:r>
              <a:rPr lang="ko-KR" altLang="en-US" dirty="0" err="1"/>
              <a:t>사랑</a:t>
            </a:r>
            <a:r>
              <a:rPr lang="ko-KR" altLang="en-US" dirty="0"/>
              <a:t>
</a:t>
            </a:r>
            <a:r>
              <a:rPr lang="ko-KR" altLang="en-US" dirty="0" err="1"/>
              <a:t>우리</a:t>
            </a:r>
            <a:r>
              <a:rPr lang="ko-KR" altLang="en-US" dirty="0"/>
              <a:t> </a:t>
            </a:r>
            <a:r>
              <a:rPr lang="ko-KR" altLang="en-US" dirty="0" err="1"/>
              <a:t>사랑</a:t>
            </a:r>
            <a:r>
              <a:rPr lang="ko-KR" altLang="en-US" dirty="0"/>
              <a:t> </a:t>
            </a:r>
            <a:r>
              <a:rPr lang="ko-KR" altLang="en-US" dirty="0" err="1"/>
              <a:t>되게</a:t>
            </a:r>
            <a:r>
              <a:rPr lang="ko-KR" altLang="en-US" dirty="0"/>
              <a:t> </a:t>
            </a:r>
            <a:r>
              <a:rPr lang="ko-KR" altLang="en-US" dirty="0" err="1"/>
              <a:t>하소서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May the love He bore upon the cross
Become the love we bear in our hearts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祂在十架上所背負的愛 
成為我們懷抱的愛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 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779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닫힌</a:t>
            </a:r>
            <a:r>
              <a:rPr lang="ko-KR" altLang="en-US" dirty="0"/>
              <a:t> </a:t>
            </a:r>
            <a:r>
              <a:rPr lang="ko-KR" altLang="en-US" dirty="0" err="1"/>
              <a:t>문들아</a:t>
            </a:r>
            <a:r>
              <a:rPr lang="ko-KR" altLang="en-US" dirty="0"/>
              <a:t> </a:t>
            </a:r>
            <a:r>
              <a:rPr lang="ko-KR" altLang="en-US" dirty="0" err="1"/>
              <a:t>열릴지어다</a:t>
            </a:r>
            <a:r>
              <a:rPr lang="ko-KR" altLang="en-US" dirty="0"/>
              <a:t>
</a:t>
            </a:r>
            <a:r>
              <a:rPr lang="ko-KR" altLang="en-US" dirty="0" err="1"/>
              <a:t>모든</a:t>
            </a:r>
            <a:r>
              <a:rPr lang="ko-KR" altLang="en-US" dirty="0"/>
              <a:t> </a:t>
            </a:r>
            <a:r>
              <a:rPr lang="ko-KR" altLang="en-US" dirty="0" err="1"/>
              <a:t>세대여</a:t>
            </a:r>
            <a:r>
              <a:rPr lang="ko-KR" altLang="en-US" dirty="0"/>
              <a:t> </a:t>
            </a:r>
            <a:r>
              <a:rPr lang="ko-KR" altLang="en-US" dirty="0" err="1"/>
              <a:t>일어나라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Every door once shut, open in Jesus name
Every generation, awake and arise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關閉的門，奉主名打開
神的教會，警醒興起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 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486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주 </a:t>
            </a:r>
            <a:r>
              <a:rPr lang="ko-KR" altLang="en-US" dirty="0" err="1"/>
              <a:t>예수께</a:t>
            </a:r>
            <a:r>
              <a:rPr lang="ko-KR" altLang="en-US" dirty="0"/>
              <a:t> </a:t>
            </a:r>
            <a:r>
              <a:rPr lang="ko-KR" altLang="en-US" dirty="0" err="1"/>
              <a:t>무릎</a:t>
            </a:r>
            <a:r>
              <a:rPr lang="ko-KR" altLang="en-US" dirty="0"/>
              <a:t> </a:t>
            </a:r>
            <a:r>
              <a:rPr lang="ko-KR" altLang="en-US" dirty="0" err="1"/>
              <a:t>꿇고</a:t>
            </a:r>
            <a:r>
              <a:rPr lang="ko-KR" altLang="en-US" dirty="0"/>
              <a:t> </a:t>
            </a:r>
            <a:r>
              <a:rPr lang="ko-KR" altLang="en-US" dirty="0" err="1"/>
              <a:t>경배드리세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Come kneel before our Lord Jesus
and worship Him alone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來到主耶穌面前屈膝 單單敬拜他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 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051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죽음</a:t>
            </a:r>
            <a:r>
              <a:rPr lang="ko-KR" altLang="en-US" dirty="0"/>
              <a:t> </a:t>
            </a:r>
            <a:r>
              <a:rPr lang="ko-KR" altLang="en-US" dirty="0" err="1"/>
              <a:t>이기신</a:t>
            </a:r>
            <a:r>
              <a:rPr lang="ko-KR" altLang="en-US" dirty="0"/>
              <a:t> </a:t>
            </a:r>
            <a:r>
              <a:rPr lang="ko-KR" altLang="en-US" dirty="0" err="1"/>
              <a:t>평화의</a:t>
            </a:r>
            <a:r>
              <a:rPr lang="ko-KR" altLang="en-US" dirty="0"/>
              <a:t> 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pc="-150" dirty="0"/>
              <a:t>He has conquered death, the King of peace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他勝過死亡，和平之王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 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871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성령이여</a:t>
            </a:r>
            <a:r>
              <a:rPr lang="ko-KR" altLang="en-US" dirty="0"/>
              <a:t> </a:t>
            </a:r>
            <a:r>
              <a:rPr lang="ko-KR" altLang="en-US" dirty="0" err="1"/>
              <a:t>임하소서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Spirit of God, come upon 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聖靈降臨 點燃我們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rtl="1"/>
            <a:r>
              <a:rPr lang="fa-IR"/>
              <a:t> 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rtl="1"/>
            <a:r>
              <a:rPr lang="ur-PK"/>
              <a:t> </a:t>
            </a:r>
            <a:endParaRPr lang="ur-PK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rtl="1"/>
            <a:r>
              <a:rPr lang="he-IL"/>
              <a:t> </a:t>
            </a:r>
            <a:endParaRPr lang="he-IL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rtl="1"/>
            <a:r>
              <a:rPr lang="ar-EG"/>
              <a:t> </a:t>
            </a:r>
            <a:endParaRPr lang="ar-EG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dirty="0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60032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692</Words>
  <Application>Microsoft Office PowerPoint</Application>
  <PresentationFormat>와이드스크린</PresentationFormat>
  <Paragraphs>505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6" baseType="lpstr">
      <vt:lpstr>Arial Unicode MS</vt:lpstr>
      <vt:lpstr>Jameel Noori Nastaleeq</vt:lpstr>
      <vt:lpstr>MS Mincho</vt:lpstr>
      <vt:lpstr>Phetsarath OT</vt:lpstr>
      <vt:lpstr>Zawgyi-One</vt:lpstr>
      <vt:lpstr>다음_Regular</vt:lpstr>
      <vt:lpstr>맑은 고딕</vt:lpstr>
      <vt:lpstr>Arial</vt:lpstr>
      <vt:lpstr>Calibri</vt:lpstr>
      <vt:lpstr>Ebrima</vt:lpstr>
      <vt:lpstr>Nirmala UI Semilight</vt:lpstr>
      <vt:lpstr>Times New Roman</vt:lpstr>
      <vt:lpstr>1_Office 테마</vt:lpstr>
      <vt:lpstr>PowerPoint 프레젠테이션</vt:lpstr>
      <vt:lpstr>이 땅 위에 하나님의 교회
부르심을 따라 일어나</vt:lpstr>
      <vt:lpstr>거치른 광야 외치는 소리로
거듭 거듭 피어나라</vt:lpstr>
      <vt:lpstr>성령이여 이 세대를 향해
주의 진리를 선포케 하소서</vt:lpstr>
      <vt:lpstr>십자가에서 죽으신 그 사랑
우리 사랑 되게 하소서</vt:lpstr>
      <vt:lpstr>닫힌 문들아 열릴지어다
모든 세대여 일어나라</vt:lpstr>
      <vt:lpstr>주 예수께 무릎 꿇고 경배드리세</vt:lpstr>
      <vt:lpstr>죽음 이기신 평화의 왕</vt:lpstr>
      <vt:lpstr>성령이여 임하소서</vt:lpstr>
      <vt:lpstr>초대 교회 역사같은 권능으로
모든 교회 일으켜 주소서</vt:lpstr>
      <vt:lpstr>일어나라 빛 발하라</vt:lpstr>
      <vt:lpstr>승리의 기 높이 들고 전진하라
주님 오실 길 예비하라</vt:lpstr>
      <vt:lpstr>주님 오실 길 예비하라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owner</cp:lastModifiedBy>
  <cp:revision>11</cp:revision>
  <dcterms:created xsi:type="dcterms:W3CDTF">2020-02-08T19:46:55Z</dcterms:created>
  <dcterms:modified xsi:type="dcterms:W3CDTF">2023-02-07T03:52:19Z</dcterms:modified>
</cp:coreProperties>
</file>