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34" r:id="rId2"/>
    <p:sldId id="435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F7D0B-D07E-4AC0-B661-03F7B3D3D0BF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A7BF6-8DE3-46EA-9DAB-4621C7A31A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9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8113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주님의 이름이
주님의 이름만이</a:t>
            </a:r>
          </a:p>
          <a:p>
            <a:r>
              <a:rPr lang="en-US" altLang="ko-KR"/>
              <a:t>The name of Jesus Christ
The only name that saves 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483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오직 주의 이름만
이곳에 있습니다</a:t>
            </a:r>
          </a:p>
          <a:p>
            <a:r>
              <a:rPr lang="en-US" altLang="ko-KR"/>
              <a:t>Be praised above all others
As we lift Your name on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55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하늘의 문을 여소서</a:t>
            </a:r>
            <a:br>
              <a:rPr lang="ko-KR" altLang="en-US"/>
            </a:br>
            <a:r>
              <a:rPr lang="ko-KR" altLang="en-US"/>
              <a:t>이 곳을 주목하소서</a:t>
            </a:r>
          </a:p>
          <a:p>
            <a:r>
              <a:rPr lang="en-US" altLang="ko-KR"/>
              <a:t>Open up the doors of heaven</a:t>
            </a:r>
          </a:p>
          <a:p>
            <a:r>
              <a:rPr lang="en-US" altLang="ko-KR"/>
              <a:t>We're here to meet with You, Oh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705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주를 향한 노래가
꺼지지 않으니</a:t>
            </a:r>
          </a:p>
          <a:p>
            <a:r>
              <a:rPr lang="en-US" altLang="ko-KR"/>
              <a:t>In this song God we ask,
that You'd set Your gaze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5274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하늘을 열고 보소서</a:t>
            </a:r>
          </a:p>
          <a:p>
            <a:r>
              <a:rPr lang="en-US" altLang="ko-KR"/>
              <a:t>Keep the door of
heaven opened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573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이곳에 임재하소서</a:t>
            </a:r>
            <a:br>
              <a:rPr lang="ko-KR" altLang="en-US"/>
            </a:br>
            <a:r>
              <a:rPr lang="ko-KR" altLang="en-US"/>
              <a:t>주님을 기다립니다</a:t>
            </a:r>
          </a:p>
          <a:p>
            <a:r>
              <a:rPr lang="en-US" altLang="ko-KR"/>
              <a:t>We are asking for Your presence</a:t>
            </a:r>
          </a:p>
          <a:p>
            <a:r>
              <a:rPr lang="en-US" altLang="ko-KR"/>
              <a:t>Lord we are waiting for You here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894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기도의 향기가 
하늘에 닿으니</a:t>
            </a:r>
          </a:p>
          <a:p>
            <a:r>
              <a:rPr lang="en-US" altLang="ko-KR"/>
              <a:t>This our prayer, our desire 
as a fragrant offering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646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주여 임재하여 주소서</a:t>
            </a:r>
          </a:p>
          <a:p>
            <a:r>
              <a:rPr lang="en-US" altLang="ko-KR"/>
              <a:t>Give us in return 
Your presence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638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이곳에 오셔서
이곳에 앉으소서</a:t>
            </a:r>
          </a:p>
          <a:p>
            <a:r>
              <a:rPr lang="en-US" altLang="ko-KR"/>
              <a:t>We ask for You to come
Lord come and dwell among 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046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이곳에서 드리는
예배를 받으소서</a:t>
            </a:r>
          </a:p>
          <a:p>
            <a:r>
              <a:rPr lang="en-US" altLang="ko-KR"/>
              <a:t>Receive all of the glory
as we give You all our praise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389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5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839347D-B38C-4460-876C-A22DF1BDCD9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7660FC-7412-4497-B2FC-827C9B2DB3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 name of Jesus Christ
The only name that saves 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Be praised above all others
As we lift your name on high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Open up the doors of heaven</a:t>
            </a:r>
          </a:p>
          <a:p>
            <a:r>
              <a:rPr lang="en-US" dirty="0"/>
              <a:t>We're here to meet with you, O Lord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this song God we ask</a:t>
            </a:r>
          </a:p>
          <a:p>
            <a:r>
              <a:rPr lang="en-US" dirty="0"/>
              <a:t>that you'd set your gaze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Keep the doors of heaven opened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are asking for your presence</a:t>
            </a:r>
          </a:p>
          <a:p>
            <a:r>
              <a:rPr lang="en-US" dirty="0"/>
              <a:t>Lord we are waiting for you here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our prayer, our desire 
as a fragrant offering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Give us in return your presence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ask for you to come
Lord come and dwell among us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Receive all of the glory
As we give you all our praise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291</Words>
  <Application>Microsoft Office PowerPoint</Application>
  <PresentationFormat>Widescreen</PresentationFormat>
  <Paragraphs>46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6</cp:revision>
  <dcterms:created xsi:type="dcterms:W3CDTF">2020-02-08T19:24:37Z</dcterms:created>
  <dcterms:modified xsi:type="dcterms:W3CDTF">2022-04-01T02:37:56Z</dcterms:modified>
</cp:coreProperties>
</file>