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686" r:id="rId2"/>
    <p:sldId id="687" r:id="rId3"/>
    <p:sldId id="688" r:id="rId4"/>
    <p:sldId id="689" r:id="rId5"/>
    <p:sldId id="690" r:id="rId6"/>
    <p:sldId id="691" r:id="rId7"/>
    <p:sldId id="692" r:id="rId8"/>
    <p:sldId id="693" r:id="rId9"/>
    <p:sldId id="694" r:id="rId10"/>
    <p:sldId id="695" r:id="rId11"/>
    <p:sldId id="696" r:id="rId12"/>
    <p:sldId id="697" r:id="rId13"/>
    <p:sldId id="698" r:id="rId14"/>
    <p:sldId id="6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8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1EB24-C070-47EC-99D3-7E585083F14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14AE6-44B9-4376-B7AE-FE77D41E1C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5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079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살아도 주를 위해
죽어도 주를 위해</a:t>
            </a:r>
          </a:p>
          <a:p>
            <a:r>
              <a:rPr lang="en-US" altLang="ko-KR"/>
              <a:t>If I live, I live for you
If I die, I die for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026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사나 죽으나 난 주의 것</a:t>
            </a:r>
          </a:p>
          <a:p>
            <a:r>
              <a:rPr lang="en-US" altLang="ko-KR"/>
              <a:t>I belong to you in life or death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121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십자가의 능력
십자가의 소망</a:t>
            </a:r>
          </a:p>
          <a:p>
            <a:r>
              <a:rPr lang="en-US" altLang="ko-KR"/>
              <a:t>By the power of the cross
By the hope of the cross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265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안에 주만 사시는 것</a:t>
            </a:r>
          </a:p>
          <a:p>
            <a:r>
              <a:rPr lang="en-US" altLang="ko-KR"/>
              <a:t>Jesus Christ alone 
will live in 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567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사랑 나의 십자가</a:t>
            </a:r>
          </a:p>
          <a:p>
            <a:r>
              <a:rPr lang="en-US" altLang="ko-KR"/>
              <a:t>My love for you is the cross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14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난 지극히 작은 자
죄인 중에 괴수</a:t>
            </a:r>
          </a:p>
          <a:p>
            <a:r>
              <a:rPr lang="en-US" altLang="ko-KR"/>
              <a:t>I'm the lowest of the low
Wretched sinner I am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94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무익한 날 부르셔서</a:t>
            </a:r>
          </a:p>
          <a:p>
            <a:r>
              <a:rPr lang="en-US" altLang="ko-KR"/>
              <a:t>So unworthy but you called 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76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간절한 기대와 소망
부끄럽지 않게</a:t>
            </a:r>
          </a:p>
          <a:p>
            <a:r>
              <a:rPr lang="en-US" altLang="ko-KR"/>
              <a:t>With my faith and hope in you
I will not be ashamed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35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 전케 하셨네</a:t>
            </a:r>
          </a:p>
          <a:p>
            <a:r>
              <a:rPr lang="en-US" altLang="ko-KR"/>
              <a:t>You have called me 
to preach the cross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281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어디든지 가리라
주 위해서라면</a:t>
            </a:r>
          </a:p>
          <a:p>
            <a:r>
              <a:rPr lang="en-US" altLang="ko-KR"/>
              <a:t>Where you send me I will go
If its for you, my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44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나는 전하리 그 십자가</a:t>
            </a:r>
          </a:p>
          <a:p>
            <a:r>
              <a:rPr lang="en-US" altLang="ko-KR"/>
              <a:t>For I will always
 proclaim the cross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55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몸에 밴 십자가
그 보혈의 향기</a:t>
            </a:r>
          </a:p>
          <a:p>
            <a:r>
              <a:rPr lang="en-US" altLang="ko-KR"/>
              <a:t>Until the fragrance of your blood
Covers all of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664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세상 채울 때까지</a:t>
            </a:r>
          </a:p>
          <a:p>
            <a:r>
              <a:rPr lang="en-US" altLang="ko-KR"/>
              <a:t>I will preach,
I will bear the cross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03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09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0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9C99C9-5B2D-4785-A834-1B1BAA6EC4F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4107B9-527D-45EF-85A5-6E2F3AE50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I live, I live for you
If I die, I die for you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belong to you in life or death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By the power of the cross
By the hope of the cross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Jesus Christ alone 
Will live in 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love </a:t>
            </a:r>
            <a:r>
              <a:rPr lang="en-US"/>
              <a:t>for you </a:t>
            </a:r>
            <a:r>
              <a:rPr lang="en-US" dirty="0"/>
              <a:t>is the cross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I'm the lowest of the low
Wretched sinner I 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unworthy, but you called 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my faith and hope in you
I will not be ashamed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have called me to preach the cross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you send me I will go
If it’s for you, my Lord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I will always proclaim the cross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Till the fragrance of your blood
covers all of the earth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preach</a:t>
            </a:r>
          </a:p>
          <a:p>
            <a:r>
              <a:rPr lang="en-US" dirty="0"/>
              <a:t>I will bear the cross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353</Words>
  <Application>Microsoft Office PowerPoint</Application>
  <PresentationFormat>Widescreen</PresentationFormat>
  <Paragraphs>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6</cp:revision>
  <dcterms:created xsi:type="dcterms:W3CDTF">2020-02-08T19:37:27Z</dcterms:created>
  <dcterms:modified xsi:type="dcterms:W3CDTF">2022-04-01T02:37:41Z</dcterms:modified>
</cp:coreProperties>
</file>