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744" r:id="rId2"/>
    <p:sldId id="745" r:id="rId3"/>
    <p:sldId id="746" r:id="rId4"/>
    <p:sldId id="747" r:id="rId5"/>
    <p:sldId id="748" r:id="rId6"/>
    <p:sldId id="749" r:id="rId7"/>
    <p:sldId id="750" r:id="rId8"/>
    <p:sldId id="751" r:id="rId9"/>
    <p:sldId id="752" r:id="rId10"/>
    <p:sldId id="753" r:id="rId11"/>
    <p:sldId id="754" r:id="rId12"/>
    <p:sldId id="755" r:id="rId13"/>
    <p:sldId id="756" r:id="rId14"/>
    <p:sldId id="757" r:id="rId15"/>
    <p:sldId id="758" r:id="rId16"/>
    <p:sldId id="759" r:id="rId17"/>
    <p:sldId id="760" r:id="rId18"/>
    <p:sldId id="7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6327"/>
  </p:normalViewPr>
  <p:slideViewPr>
    <p:cSldViewPr snapToGrid="0">
      <p:cViewPr varScale="1">
        <p:scale>
          <a:sx n="153" d="100"/>
          <a:sy n="153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34052-7E79-491E-B157-1184FFBC0C19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19516-E5C1-41D9-A3A7-F953F42439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6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420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승리의 새 날을 맞이하리</a:t>
            </a:r>
          </a:p>
          <a:p>
            <a:r>
              <a:rPr lang="en-US" altLang="ko-KR"/>
              <a:t>Until we see 
the day of victory come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400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이전의 괴로움 날 에워싸고</a:t>
            </a:r>
          </a:p>
          <a:p>
            <a:r>
              <a:rPr lang="en-US" altLang="ko-KR"/>
              <a:t>Although the suffering of
the past surrounds 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323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고난의 길을 걷는다 해도</a:t>
            </a:r>
          </a:p>
          <a:p>
            <a:r>
              <a:rPr lang="en-US" altLang="ko-KR"/>
              <a:t>and though I’m walking 
on the road of pain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701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주님께 모두 맡긴 우리 영혼</a:t>
            </a:r>
          </a:p>
          <a:p>
            <a:r>
              <a:rPr lang="en-US" altLang="ko-KR"/>
              <a:t>My soul, entrusted to 
this sure salvation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357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끝내 승리의 날을 맞으리</a:t>
            </a:r>
          </a:p>
          <a:p>
            <a:r>
              <a:rPr lang="en-US" altLang="ko-KR"/>
              <a:t>will see the coming day 
of victory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332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주님이 마신 고난의 쓴 잔을</a:t>
            </a:r>
          </a:p>
          <a:p>
            <a:r>
              <a:rPr lang="en-US" altLang="ko-KR"/>
              <a:t>As Jesus took the bitter cup 
of suffering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946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우리도 감사하며 받으리</a:t>
            </a:r>
          </a:p>
          <a:p>
            <a:r>
              <a:rPr lang="en-US" altLang="ko-KR"/>
              <a:t>So, too, we will partake 
with joyful hearts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987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주님의 남은 고난 채워가며</a:t>
            </a:r>
          </a:p>
          <a:p>
            <a:r>
              <a:rPr lang="en-US" altLang="ko-KR"/>
              <a:t>And as we fill the lack of 
Christ’s affliction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190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예수와 복음 위해 살리라</a:t>
            </a:r>
          </a:p>
          <a:p>
            <a:r>
              <a:rPr lang="en-US" altLang="ko-KR"/>
              <a:t>For Jesus and the Gospel 
we will live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31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선한 능력으로 안으시네</a:t>
            </a:r>
          </a:p>
          <a:p>
            <a:r>
              <a:rPr lang="en-US" altLang="ko-KR"/>
              <a:t>Your righteous power 
wonderfully surrounds 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38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크신 팔로 날 붙드시네</a:t>
            </a:r>
          </a:p>
          <a:p>
            <a:r>
              <a:rPr lang="en-US" altLang="ko-KR"/>
              <a:t>Your mighty hand will 
hold us in your grace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2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절망 속에도 흔들리지 않고</a:t>
            </a:r>
          </a:p>
          <a:p>
            <a:r>
              <a:rPr lang="en-US" altLang="ko-KR"/>
              <a:t>and even in despair 
we stand unshaken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140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사랑하는 주 얼굴 구하리</a:t>
            </a:r>
          </a:p>
          <a:p>
            <a:r>
              <a:rPr lang="en-US" altLang="ko-KR"/>
              <a:t>We seek the face of Jesus 
whom we love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755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선한 능력으로 </a:t>
            </a:r>
            <a:r>
              <a:rPr lang="ko-KR" altLang="en-US" dirty="0" err="1"/>
              <a:t>일어서리</a:t>
            </a:r>
            <a:endParaRPr lang="ko-KR" altLang="en-US" dirty="0"/>
          </a:p>
          <a:p>
            <a:r>
              <a:rPr lang="en-US" altLang="ko-KR" dirty="0"/>
              <a:t>By His righteous power,
fight in faith for Jesus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993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주만 의지하리 믿음으로</a:t>
            </a:r>
          </a:p>
          <a:p>
            <a:r>
              <a:rPr lang="en-US" altLang="ko-KR"/>
              <a:t>For our faith we hold 
in Christ alone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509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고대하네 주 오실 그날</a:t>
            </a:r>
          </a:p>
          <a:p>
            <a:r>
              <a:rPr lang="en-US" altLang="ko-KR"/>
              <a:t>We’ll hold onto your 
everlasting promise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628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영광의 새 날을 맞이하리</a:t>
            </a:r>
          </a:p>
          <a:p>
            <a:r>
              <a:rPr lang="en-US" altLang="ko-KR"/>
              <a:t>Until we see 
the day of glory come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68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85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14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573B4DA-7E78-414E-AF60-349C2C014E7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5BC426-EEA6-453A-AB9E-976DBA90A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Until we see 
the day of victory come</a:t>
            </a:r>
          </a:p>
        </p:txBody>
      </p:sp>
      <p:pic>
        <p:nvPicPr>
          <p:cNvPr id="31" name="Picture 4" descr="D:\2017상 비전캠프\1st V.C\00. Data\독일(펄럭국기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198" y="100757"/>
            <a:ext cx="134614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362345" y="793280"/>
            <a:ext cx="1703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Germany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Although the suffering of
the past surrounds me</a:t>
            </a:r>
          </a:p>
        </p:txBody>
      </p:sp>
      <p:pic>
        <p:nvPicPr>
          <p:cNvPr id="31" name="Picture 4" descr="D:\2017상 비전캠프\1st V.C\00. Data\독일(펄럭국기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198" y="100757"/>
            <a:ext cx="134614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362345" y="793280"/>
            <a:ext cx="1703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Germany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though I’m walking 
on the road of pain</a:t>
            </a:r>
          </a:p>
        </p:txBody>
      </p:sp>
      <p:pic>
        <p:nvPicPr>
          <p:cNvPr id="31" name="Picture 4" descr="D:\2017상 비전캠프\1st V.C\00. Data\독일(펄럭국기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198" y="100757"/>
            <a:ext cx="134614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362345" y="793280"/>
            <a:ext cx="1703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Germany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soul, entrusted to 
this sure salvation</a:t>
            </a:r>
          </a:p>
        </p:txBody>
      </p:sp>
      <p:pic>
        <p:nvPicPr>
          <p:cNvPr id="31" name="Picture 4" descr="D:\2017상 비전캠프\1st V.C\00. Data\독일(펄럭국기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198" y="100757"/>
            <a:ext cx="134614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362345" y="793280"/>
            <a:ext cx="1703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Germany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Will see the coming day of victory</a:t>
            </a:r>
          </a:p>
        </p:txBody>
      </p:sp>
      <p:pic>
        <p:nvPicPr>
          <p:cNvPr id="31" name="Picture 4" descr="D:\2017상 비전캠프\1st V.C\00. Data\독일(펄럭국기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198" y="100757"/>
            <a:ext cx="134614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362345" y="793280"/>
            <a:ext cx="1703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Germany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As Jesus took the bitter cup of suffering</a:t>
            </a:r>
          </a:p>
        </p:txBody>
      </p:sp>
      <p:pic>
        <p:nvPicPr>
          <p:cNvPr id="31" name="Picture 4" descr="D:\2017상 비전캠프\1st V.C\00. Data\독일(펄럭국기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198" y="100757"/>
            <a:ext cx="134614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362345" y="793280"/>
            <a:ext cx="1703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Germany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So too we will partake with joyful hearts</a:t>
            </a:r>
          </a:p>
        </p:txBody>
      </p:sp>
      <p:pic>
        <p:nvPicPr>
          <p:cNvPr id="31" name="Picture 4" descr="D:\2017상 비전캠프\1st V.C\00. Data\독일(펄럭국기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198" y="100757"/>
            <a:ext cx="134614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362345" y="793280"/>
            <a:ext cx="1703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Germany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as we fill the lack of 
Christ’s affliction</a:t>
            </a:r>
          </a:p>
        </p:txBody>
      </p:sp>
      <p:pic>
        <p:nvPicPr>
          <p:cNvPr id="31" name="Picture 4" descr="D:\2017상 비전캠프\1st V.C\00. Data\독일(펄럭국기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198" y="100757"/>
            <a:ext cx="134614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362345" y="793280"/>
            <a:ext cx="1703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Germany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870" dirty="0"/>
              <a:t>For Jesus and his gospel we will live</a:t>
            </a:r>
          </a:p>
        </p:txBody>
      </p:sp>
      <p:pic>
        <p:nvPicPr>
          <p:cNvPr id="31" name="Picture 4" descr="D:\2017상 비전캠프\1st V.C\00. Data\독일(펄럭국기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198" y="100757"/>
            <a:ext cx="134614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362345" y="793280"/>
            <a:ext cx="1703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Germany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righteous power 
wonderfully surrounds us</a:t>
            </a:r>
          </a:p>
        </p:txBody>
      </p:sp>
      <p:pic>
        <p:nvPicPr>
          <p:cNvPr id="31" name="Picture 4" descr="D:\2017상 비전캠프\1st V.C\00. Data\독일(펄럭국기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198" y="100757"/>
            <a:ext cx="134614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362345" y="793280"/>
            <a:ext cx="1703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Germany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mighty hand will 
hold us in your grace</a:t>
            </a:r>
          </a:p>
        </p:txBody>
      </p:sp>
      <p:pic>
        <p:nvPicPr>
          <p:cNvPr id="31" name="Picture 4" descr="D:\2017상 비전캠프\1st V.C\00. Data\독일(펄럭국기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198" y="100757"/>
            <a:ext cx="134614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362345" y="793280"/>
            <a:ext cx="1703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Germany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even in despair 
We stand unshaken</a:t>
            </a:r>
          </a:p>
        </p:txBody>
      </p:sp>
      <p:pic>
        <p:nvPicPr>
          <p:cNvPr id="31" name="Picture 4" descr="D:\2017상 비전캠프\1st V.C\00. Data\독일(펄럭국기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198" y="100757"/>
            <a:ext cx="134614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362345" y="793280"/>
            <a:ext cx="1703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Germany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seek the face of Jesus 
whom we love</a:t>
            </a:r>
          </a:p>
        </p:txBody>
      </p:sp>
      <p:pic>
        <p:nvPicPr>
          <p:cNvPr id="31" name="Picture 4" descr="D:\2017상 비전캠프\1st V.C\00. Data\독일(펄럭국기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198" y="100757"/>
            <a:ext cx="134614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362345" y="793280"/>
            <a:ext cx="1703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Germany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his righteous power
Fight in faith for Jesus</a:t>
            </a:r>
          </a:p>
        </p:txBody>
      </p:sp>
      <p:pic>
        <p:nvPicPr>
          <p:cNvPr id="31" name="Picture 4" descr="D:\2017상 비전캠프\1st V.C\00. Data\독일(펄럭국기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198" y="100757"/>
            <a:ext cx="134614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362345" y="793280"/>
            <a:ext cx="1703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Germany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by our faith we hold 
to Christ alone</a:t>
            </a:r>
          </a:p>
        </p:txBody>
      </p:sp>
      <p:pic>
        <p:nvPicPr>
          <p:cNvPr id="31" name="Picture 4" descr="D:\2017상 비전캠프\1st V.C\00. Data\독일(펄럭국기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198" y="100757"/>
            <a:ext cx="134614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362345" y="793280"/>
            <a:ext cx="1703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Germany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We’ll hold onto your 
everlasting promise</a:t>
            </a:r>
          </a:p>
        </p:txBody>
      </p:sp>
      <p:pic>
        <p:nvPicPr>
          <p:cNvPr id="31" name="Picture 4" descr="D:\2017상 비전캠프\1st V.C\00. Data\독일(펄럭국기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198" y="100757"/>
            <a:ext cx="134614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362345" y="793280"/>
            <a:ext cx="1703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Germany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Until we see 
the day of glory come</a:t>
            </a:r>
          </a:p>
        </p:txBody>
      </p:sp>
      <p:pic>
        <p:nvPicPr>
          <p:cNvPr id="31" name="Picture 4" descr="D:\2017상 비전캠프\1st V.C\00. Data\독일(펄럭국기).pn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198" y="100757"/>
            <a:ext cx="134614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362345" y="793280"/>
            <a:ext cx="1703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Germany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408</Words>
  <Application>Microsoft Office PowerPoint</Application>
  <PresentationFormat>Widescreen</PresentationFormat>
  <Paragraphs>86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Arial Black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9</cp:revision>
  <dcterms:created xsi:type="dcterms:W3CDTF">2020-02-08T19:38:40Z</dcterms:created>
  <dcterms:modified xsi:type="dcterms:W3CDTF">2022-04-01T02:36:49Z</dcterms:modified>
</cp:coreProperties>
</file>