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762" r:id="rId2"/>
    <p:sldId id="763" r:id="rId3"/>
    <p:sldId id="764" r:id="rId4"/>
    <p:sldId id="1199" r:id="rId5"/>
    <p:sldId id="1198" r:id="rId6"/>
    <p:sldId id="768" r:id="rId7"/>
    <p:sldId id="769" r:id="rId8"/>
    <p:sldId id="770" r:id="rId9"/>
    <p:sldId id="771" r:id="rId10"/>
    <p:sldId id="772" r:id="rId11"/>
    <p:sldId id="773" r:id="rId12"/>
    <p:sldId id="774" r:id="rId13"/>
    <p:sldId id="77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6E668-D8C9-4EDD-9A25-2DF5CF3B502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9B762-70CC-4992-9CBA-09E5310A2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4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52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너는 찬양의 제사를 드려라
네 손에 쟁기를 버리고</a:t>
            </a:r>
          </a:p>
          <a:p>
            <a:r>
              <a:rPr lang="en-US" altLang="ko-KR"/>
              <a:t>Offer Him your praise
 give Him your sacrifice
Leave the plow in your hand behind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66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넓은 땅 가득한 나의 식물을
너희가 먹으리라</a:t>
            </a:r>
          </a:p>
          <a:p>
            <a:r>
              <a:rPr lang="en-US" altLang="ko-KR"/>
              <a:t>Take and receive 
you will eat of my harvest
Fertile and vast is my land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174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나는 너희의 하나님이라
약속한 땅을 네게 주리라</a:t>
            </a:r>
          </a:p>
          <a:p>
            <a:r>
              <a:rPr lang="en-US" altLang="ko-KR"/>
              <a:t>I'm the Lord Your Holy God
I will give you the land 
that I promised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965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나는 너희의 여호와
너희를 인도한 하나님이라</a:t>
            </a:r>
          </a:p>
          <a:p>
            <a:r>
              <a:rPr lang="en-US" altLang="ko-KR"/>
              <a:t>I’m the Lord Jehovah
I'm your faithful God 
until the end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62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너는 크게 자유를 외쳐라
이 땅에 주의 나팔 불어</a:t>
            </a:r>
          </a:p>
          <a:p>
            <a:r>
              <a:rPr lang="en-US" altLang="ko-KR"/>
              <a:t>Rise and shout
freedom to all the earth
Sound this land with the trumpet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28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거룩한 나라의 소식을
만백성에게 알리어라</a:t>
            </a:r>
          </a:p>
          <a:p>
            <a:r>
              <a:rPr lang="en-US" altLang="ko-KR"/>
              <a:t>Proclaim the Kingdom of God is near
All nations shall hear 
Let it be known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37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열방에 알리어라</a:t>
            </a:r>
          </a:p>
          <a:p>
            <a:r>
              <a:rPr lang="en-US" altLang="ko-KR"/>
              <a:t>All nations shall hear
Let it be known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68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86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네게 약속된 땅으로 돌아가
내가 준 자유를 누리고</a:t>
            </a:r>
          </a:p>
          <a:p>
            <a:r>
              <a:rPr lang="en-US" altLang="ko-KR"/>
              <a:t>Come return to the land 
that I promised you
By the freedom I bestowed on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47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법도를 지켜 행하며
안식을 취하리라</a:t>
            </a:r>
          </a:p>
          <a:p>
            <a:r>
              <a:rPr lang="en-US" altLang="ko-KR"/>
              <a:t>Keep my words 
observe and you will
Forever enter in my rest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053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너희 포로된 형제를 놓아라
갇힌 자 마음 상한 자</a:t>
            </a:r>
          </a:p>
          <a:p>
            <a:r>
              <a:rPr lang="en-US" altLang="ko-KR"/>
              <a:t>Set your brother free 
from the captivity
Wounded, and broken hearted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흘린 눈물을 내가 닦으며
해방을 선포하라</a:t>
            </a:r>
          </a:p>
          <a:p>
            <a:r>
              <a:rPr lang="en-US" altLang="ko-KR"/>
              <a:t>Wipe away tears 
from your eyes and rise up
Declaring the way of the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9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4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8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E5E65F-1FCB-4080-A3BB-3D117338641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5CF583-97C8-4E25-9A4F-E94FB3C44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Lift your praises in offering sacrifice
Leave the plow in your hand behind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and receive </a:t>
            </a:r>
          </a:p>
          <a:p>
            <a:r>
              <a:rPr lang="en-US" dirty="0"/>
              <a:t>You will eat from my harvest
Abundant and vast in my land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I'm the Lord, your Holy God
I will give you the land that I promised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나는 너희의 여호와
너희를 인도한 하나님이라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I’m the Lord Jehovah
I am </a:t>
            </a:r>
            <a:r>
              <a:rPr lang="en-US"/>
              <a:t>your Faithful </a:t>
            </a:r>
            <a:r>
              <a:rPr lang="en-US" dirty="0"/>
              <a:t>God until 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800" dirty="0"/>
              <a:t>Rise and shout freedom to all the earth
Resound this land with the trumpet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F8BF07-160A-2D4C-84E0-7CF3C2D8D0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800" dirty="0"/>
              <a:t>Proclaim the kingdom of God is near
All people shall hear let it be known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800" dirty="0"/>
              <a:t>All nations shall hear let it be known</a:t>
            </a:r>
          </a:p>
        </p:txBody>
      </p:sp>
    </p:spTree>
    <p:extLst>
      <p:ext uri="{BB962C8B-B14F-4D97-AF65-F5344CB8AC3E}">
        <p14:creationId xmlns:p14="http://schemas.microsoft.com/office/powerpoint/2010/main" val="69177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4A5AD67-A800-4083-83EB-FD4187DCCED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367212-010B-41D7-A703-10BC27F64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0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Come return to the land </a:t>
            </a:r>
          </a:p>
          <a:p>
            <a:r>
              <a:rPr lang="en-US" dirty="0"/>
              <a:t>that I promised you
By the freedom bestowed on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800" dirty="0"/>
              <a:t>Keep my word, obey my will and
forever enter in my rest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your brother free from captivity
Wounded and broken hearted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 wipe away tears, stand firm and
declare that my freedom is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432</Words>
  <Application>Microsoft Office PowerPoint</Application>
  <PresentationFormat>Widescreen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나는 너희의 여호와
너희를 인도한 하나님이라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12</cp:revision>
  <dcterms:created xsi:type="dcterms:W3CDTF">2020-02-08T19:39:08Z</dcterms:created>
  <dcterms:modified xsi:type="dcterms:W3CDTF">2022-04-12T08:39:17Z</dcterms:modified>
</cp:coreProperties>
</file>