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196" r:id="rId2"/>
    <p:sldId id="871" r:id="rId3"/>
    <p:sldId id="872" r:id="rId4"/>
    <p:sldId id="873" r:id="rId5"/>
    <p:sldId id="874" r:id="rId6"/>
    <p:sldId id="875" r:id="rId7"/>
    <p:sldId id="876" r:id="rId8"/>
    <p:sldId id="877" r:id="rId9"/>
    <p:sldId id="878" r:id="rId10"/>
    <p:sldId id="879" r:id="rId11"/>
    <p:sldId id="880" r:id="rId12"/>
    <p:sldId id="8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7F21-E0DA-42CC-8063-6AC6A2CF07F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C7B98-DBCE-4C6D-901D-EE34721D0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9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34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</a:t>
            </a:r>
          </a:p>
          <a:p>
            <a:r>
              <a:rPr lang="en-US" altLang="ko-KR"/>
              <a:t>Eternally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53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하늘이 열리고 빛 비추네</a:t>
            </a:r>
          </a:p>
          <a:p>
            <a:r>
              <a:rPr lang="en-US" altLang="ko-KR"/>
              <a:t>Open up heaven’s door
And shine your light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64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구원이 온 땅에 선포되네</a:t>
            </a:r>
          </a:p>
          <a:p>
            <a:r>
              <a:rPr lang="en-US" altLang="ko-KR"/>
              <a:t>Through the earth
Salvation will be proclaimed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32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기쁨의 옷을 입은
평화의 구원자</a:t>
            </a:r>
          </a:p>
          <a:p>
            <a:r>
              <a:rPr lang="en-US" altLang="ko-KR"/>
              <a:t>You are wearing robes of joy
Our savior and our peace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64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거룩하고 아름다운
예수</a:t>
            </a:r>
          </a:p>
          <a:p>
            <a:r>
              <a:rPr lang="en-US" altLang="ko-KR"/>
              <a:t>You are holy, Full of beauty 
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05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자신을 비우시고
십자가에 달리신</a:t>
            </a:r>
          </a:p>
          <a:p>
            <a:r>
              <a:rPr lang="en-US" altLang="ko-KR"/>
              <a:t>Pouring out Your life and blood, 
You were hung upon that cross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7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거룩하고 아름다운
예수</a:t>
            </a:r>
          </a:p>
          <a:p>
            <a:r>
              <a:rPr lang="en-US" altLang="ko-KR"/>
              <a:t>You are holy, Full of beauty 
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4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하늘과 땅이
즐거이 부르며</a:t>
            </a:r>
          </a:p>
          <a:p>
            <a:r>
              <a:rPr lang="en-US" altLang="ko-KR"/>
              <a:t>The heavens and the earth 
Will sing this song with joy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88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발 앞에 모두 나와
엎드려 경배하네</a:t>
            </a:r>
          </a:p>
          <a:p>
            <a:r>
              <a:rPr lang="en-US" altLang="ko-KR"/>
              <a:t>Before His feet, all will gather
And will bow to worship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57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예수의 이름은
해 같이 빛나리</a:t>
            </a:r>
          </a:p>
          <a:p>
            <a:r>
              <a:rPr lang="en-US" altLang="ko-KR"/>
              <a:t>The name of Jesus Christ
Shines brightly like the sun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1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영광 모든 존귀
보좌 위 어린 양께</a:t>
            </a:r>
          </a:p>
          <a:p>
            <a:r>
              <a:rPr lang="en-US" altLang="ko-KR"/>
              <a:t>All the glory, all the honor,
To the Lamb upon the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12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2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3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5C82A-EE88-4436-885D-57A807635CA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461A9-67BF-4CA7-9FEA-B44C6F81F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Eternally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up heaven’s door</a:t>
            </a:r>
            <a:r>
              <a:rPr lang="en-US"/>
              <a:t>
and </a:t>
            </a:r>
            <a:r>
              <a:rPr lang="en-US" dirty="0"/>
              <a:t>shine your light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Through the earth
Salvation will be proclaimed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wearing robes of joy
Our Savior and our peace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holy</a:t>
            </a:r>
          </a:p>
          <a:p>
            <a:r>
              <a:rPr lang="en-US" dirty="0"/>
              <a:t>Full of beauty, Jesus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Pouring out your life and blood 
You were hung upon that cross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holy</a:t>
            </a:r>
          </a:p>
          <a:p>
            <a:r>
              <a:rPr lang="en-US" dirty="0"/>
              <a:t>Full of beauty, Jesus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heavens and the earth 
will sing this song with joy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his feet, all will gather
and will bow to worship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name of Jesus Christ
shines brightly like the sun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glory, all the honor
to the Lamb upon the throne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2020-02-08T19:42:48Z</dcterms:created>
  <dcterms:modified xsi:type="dcterms:W3CDTF">2022-04-01T02:35:40Z</dcterms:modified>
</cp:coreProperties>
</file>