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57" r:id="rId3"/>
    <p:sldId id="259" r:id="rId4"/>
    <p:sldId id="258" r:id="rId5"/>
    <p:sldId id="260" r:id="rId6"/>
    <p:sldId id="262" r:id="rId7"/>
    <p:sldId id="263" r:id="rId8"/>
    <p:sldId id="267" r:id="rId9"/>
    <p:sldId id="268" r:id="rId10"/>
    <p:sldId id="269" r:id="rId11"/>
    <p:sldId id="27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41" d="100"/>
          <a:sy n="41" d="100"/>
        </p:scale>
        <p:origin x="20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261CC-E2BD-2342-B19D-17B1760CD547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A82C4-ACC0-CF4D-97EE-D13059A2D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548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279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146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3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3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11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0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9389-4E10-D740-B705-7AF49A379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ABD8A-1DD5-674B-907A-D6DF63EA4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97C2-C0C6-A945-BAEC-7E12ECB4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19305-496B-3B4D-ABB6-955D6191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0C254-6DF2-7146-A870-4785F0E2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FBA2-0E42-1442-B9E8-4533D642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20813-183E-A849-A950-3B5A1186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02F6-2603-8244-A320-FBF50074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AED-1674-A941-B92A-A69895A5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FCEF-F0E1-A844-AEA2-D725D8C6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C3ED0-1741-124C-97EE-0DB303022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8B26C-80A2-E24E-B540-19F8E0045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1981-78FB-F34A-AC63-9949E0AF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664B-FAC7-4943-A9C2-4D19F3C5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6810-FEE7-5B41-9240-82ED53A6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1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85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1ACA-74A9-044E-BB69-759D3659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D5D66-688A-364D-A959-B58643C0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5829-7CC9-E346-9F39-23301B0B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A996-F457-134C-85A8-E09A552E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1F60-21EF-474B-8D92-6993292F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9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962C-C911-F441-8374-86B35E6A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7AE3-5205-2247-95C5-3FCFA7272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7881-16A6-2548-8D22-7EA83EE5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793F-D767-D648-916C-F6BA27E7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BD68-60CB-AB45-9475-9B4CBDE8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0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C206-652B-0C4C-8B99-E2C9E472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32468-7B00-7847-839B-52C925C79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A990D-D72D-CF41-91A6-2291A7421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6AB6D-2F08-C249-951B-709FFC6E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43DE-3A94-3942-BEB1-9519D851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E2C39-B839-7147-ABD9-FBB64A45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B4C4-7C51-9A43-9DE8-D5774FB9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D083-79A9-7847-8648-A2E4F5E1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4F30-68F9-1343-BA9D-D6BD3AA22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66FC4-6A13-E741-8373-1877DF977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EDE2F-6710-8C42-8910-63A9095C1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9729F-17F0-FC4E-A90F-E0DDD6C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EE12C-3892-4445-8261-9FFBCB31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FBF9F-286A-EE4C-82BA-93025EFF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464-E1DE-CD4B-BD25-C3BB6F39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A403E-281C-B64E-B2C4-76A67AE9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DCD9C-17D3-8C48-8D21-16C65F55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DBD61-D44A-8745-8879-7740E81B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1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F635E-B353-0046-902D-F51ADEE8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231CD-C123-1140-9076-22CD240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13228-8468-AD48-8004-D63FB417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5321-7643-7B45-80EC-D91D3686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F21F-BA4E-6745-BF06-AE46DA045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B3113-BD38-8347-86B0-A3122C5C8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16CA0-AA49-9D4E-9F26-8D1F522A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51A0-44D2-5D48-963A-BE30B47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ECE7-C5D1-3C44-B1A2-99ED1AB2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1465-F3DE-FE47-B7D7-9872D984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BE132-2610-A646-AC34-6DC8FDFD1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61571-D431-C946-AE0A-B5200581F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6590-6747-6B4C-B424-256E6C08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8BE93-3733-D443-B242-00B3EE7E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5BF30-1FEC-0145-A331-337CB66D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8434A-EF51-4F49-96E7-4449C451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6436-A0B4-CE4E-967F-2EC04EEA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6450-7C23-1041-A00B-888D03274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CE0D-CA4A-6447-B54C-356471063EEC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DFAE-AA56-ED44-8A9B-4FE568F18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7C824-E27F-6E41-8BE1-BC1E29DAE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4656-BC9C-E54B-8A6F-F161A66EF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Oh my brothers hear these words,</a:t>
            </a:r>
          </a:p>
          <a:p>
            <a:r>
              <a:rPr lang="en-US" altLang="ko-KR" dirty="0"/>
              <a:t>May they pierce your soul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23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Turn again to worship Adonai,</a:t>
            </a:r>
          </a:p>
          <a:p>
            <a:r>
              <a:rPr lang="en-US" altLang="ko-KR" dirty="0"/>
              <a:t>Messiah </a:t>
            </a:r>
            <a:r>
              <a:rPr lang="en-US" altLang="ko-KR" dirty="0" err="1"/>
              <a:t>Yeshua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86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7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Shalom Shalom Jerusalem</a:t>
            </a:r>
          </a:p>
          <a:p>
            <a:r>
              <a:rPr lang="en-US" altLang="ko-KR" dirty="0"/>
              <a:t>Peace be to you</a:t>
            </a:r>
          </a:p>
        </p:txBody>
      </p:sp>
    </p:spTree>
    <p:extLst>
      <p:ext uri="{BB962C8B-B14F-4D97-AF65-F5344CB8AC3E}">
        <p14:creationId xmlns:p14="http://schemas.microsoft.com/office/powerpoint/2010/main" val="7386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When Messiah comes to take us home</a:t>
            </a:r>
          </a:p>
          <a:p>
            <a:r>
              <a:rPr lang="en-US" altLang="ko-KR" dirty="0"/>
              <a:t>May His praise be found in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48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Pray for peace Jerusalem,</a:t>
            </a:r>
          </a:p>
          <a:p>
            <a:r>
              <a:rPr lang="en-US" altLang="ko-KR" dirty="0"/>
              <a:t>City of our God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4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5800" dirty="0"/>
              <a:t>There salvation was poured out for you</a:t>
            </a:r>
          </a:p>
          <a:p>
            <a:r>
              <a:rPr lang="en-US" altLang="ko-KR" sz="5400" dirty="0"/>
              <a:t>The atoning of the Lord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8919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Once your streets were filled with joy,</a:t>
            </a:r>
          </a:p>
          <a:p>
            <a:r>
              <a:rPr lang="en-US" altLang="ko-KR" dirty="0"/>
              <a:t>Branches raised up high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7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5400" dirty="0"/>
              <a:t>Shouting, “Blessed be the Holy One,</a:t>
            </a:r>
          </a:p>
          <a:p>
            <a:r>
              <a:rPr lang="en-US" altLang="ko-KR" sz="5400" dirty="0"/>
              <a:t> </a:t>
            </a:r>
            <a:r>
              <a:rPr lang="en-US" altLang="ko-KR" sz="5400" dirty="0" err="1"/>
              <a:t>Yeshua</a:t>
            </a:r>
            <a:r>
              <a:rPr lang="en-US" altLang="ko-KR" sz="5400" dirty="0"/>
              <a:t> </a:t>
            </a:r>
            <a:r>
              <a:rPr lang="en-US" altLang="ko-KR" sz="5400" dirty="0" err="1"/>
              <a:t>T’Adonai</a:t>
            </a:r>
            <a:r>
              <a:rPr lang="en-US" altLang="ko-KR" sz="5400" dirty="0"/>
              <a:t>”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5391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Israel beloved, Ephraim my son,</a:t>
            </a:r>
          </a:p>
          <a:p>
            <a:r>
              <a:rPr lang="en-US" altLang="ko-KR" dirty="0"/>
              <a:t>How my heart would thrill to hear you say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7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“Our Messiah has come!”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15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121</Words>
  <Application>Microsoft Macintosh PowerPoint</Application>
  <PresentationFormat>Widescreen</PresentationFormat>
  <Paragraphs>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Iris Y Kim</dc:creator>
  <cp:lastModifiedBy>Iris Y Kim</cp:lastModifiedBy>
  <cp:revision>2</cp:revision>
  <dcterms:created xsi:type="dcterms:W3CDTF">2023-12-11T19:04:16Z</dcterms:created>
  <dcterms:modified xsi:type="dcterms:W3CDTF">2023-12-22T01:28:24Z</dcterms:modified>
</cp:coreProperties>
</file>