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978" r:id="rId2"/>
    <p:sldId id="979" r:id="rId3"/>
    <p:sldId id="980" r:id="rId4"/>
    <p:sldId id="981" r:id="rId5"/>
    <p:sldId id="982" r:id="rId6"/>
    <p:sldId id="983" r:id="rId7"/>
    <p:sldId id="984" r:id="rId8"/>
    <p:sldId id="985" r:id="rId9"/>
    <p:sldId id="986" r:id="rId10"/>
    <p:sldId id="987" r:id="rId11"/>
    <p:sldId id="988" r:id="rId12"/>
    <p:sldId id="989" r:id="rId13"/>
    <p:sldId id="990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660"/>
  </p:normalViewPr>
  <p:slideViewPr>
    <p:cSldViewPr snapToGrid="0">
      <p:cViewPr varScale="1">
        <p:scale>
          <a:sx n="159" d="100"/>
          <a:sy n="159" d="100"/>
        </p:scale>
        <p:origin x="38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BEC486-54CB-416C-B0C6-0304F8C37339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E9CFB2-80BF-440C-8F4B-1C0695BAEEA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503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86928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높은 산이 거친 들이 
초막이나 궁궐이나</a:t>
            </a:r>
          </a:p>
          <a:p>
            <a:r>
              <a:rPr lang="en-US" altLang="ko-KR"/>
              <a:t>What matters where on earth we dwell
On mountain top or in the dell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008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주 예수 모신 곳이
그 어디나 하늘나라</a:t>
            </a:r>
          </a:p>
          <a:p>
            <a:r>
              <a:rPr lang="en-US" altLang="ko-KR"/>
              <a:t>In cottage or a mansion fair,
Where Jesus is tis Heaven there.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9937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찬양하세
내 모든 죄 사함 받고</a:t>
            </a:r>
          </a:p>
          <a:p>
            <a:r>
              <a:rPr lang="en-US" altLang="ko-KR"/>
              <a:t>O hallelujah, yes, tis Heaven
Tis Heaven to know my sins forgiv’n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92184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예수와 동행하니
그 어디나 하늘나라</a:t>
            </a:r>
          </a:p>
          <a:p>
            <a:r>
              <a:rPr lang="en-US" altLang="ko-KR"/>
              <a:t>On land or sea, what matters where
Where Jesus is, tis Heaven there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868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영혼이 은총 입어
중한 죄 짐 벗고 보니</a:t>
            </a:r>
          </a:p>
          <a:p>
            <a:r>
              <a:rPr lang="en-US" altLang="ko-KR"/>
              <a:t>Since Christ my soul from sin set free
This world has been a Heaven to me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06686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슬픔 많은 이세상도 
천국으로 화하도다</a:t>
            </a:r>
          </a:p>
          <a:p>
            <a:r>
              <a:rPr lang="en-US" altLang="ko-KR"/>
              <a:t>And mid earths sorrows its woe,
Tis heaven my Jesus here to know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15487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찬양하세
내 모든 죄 사함 받고</a:t>
            </a:r>
          </a:p>
          <a:p>
            <a:r>
              <a:rPr lang="en-US" altLang="ko-KR"/>
              <a:t>O hallelujah, yes, tis Heaven
Tis Heaven to know my sins forgiv’n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53888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예수와 동행하니
그 어디나 하늘나라</a:t>
            </a:r>
          </a:p>
          <a:p>
            <a:r>
              <a:rPr lang="en-US" altLang="ko-KR"/>
              <a:t>On land or sea, what matters where
Where Jesus is, tis Heaven there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4137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주의얼굴 뵙기 전에
멀리 뵈던 하늘나라</a:t>
            </a:r>
          </a:p>
          <a:p>
            <a:r>
              <a:rPr lang="en-US" altLang="ko-KR"/>
              <a:t>Once Heaven seemed a far-off place,
Till Jesus showed His smiling face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41321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맘속에 이뤄지니
날로 날로 가깝도다</a:t>
            </a:r>
          </a:p>
          <a:p>
            <a:r>
              <a:rPr lang="en-US" altLang="ko-KR"/>
              <a:t>Now its begun within my soul,
Twill last while endless ages roll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97909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할렐루야 찬양하세
내 모든 죄 사함 받고</a:t>
            </a:r>
          </a:p>
          <a:p>
            <a:r>
              <a:rPr lang="en-US" altLang="ko-KR"/>
              <a:t>O hallelujah, yes, tis Heaven
Tis Heaven to know my sins forgiv’n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5670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주 예수와 동행하니
그 어디나 하늘나라</a:t>
            </a:r>
          </a:p>
          <a:p>
            <a:r>
              <a:rPr lang="en-US" altLang="ko-KR"/>
              <a:t>On land or sea, what matters where
Where Jesus is, tis Heaven there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385204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94904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2022-03-31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171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DC56E6E-A879-4B2B-A8E1-9C81592A18F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D906326-1E3D-4E5C-B235-9A13792E59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/>
              <a:t>What matters where on earth we dwell
On mountain top or in the dell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 cottage or a mansion fair,
Where Jesus is tis heaven there.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hallelujah, yes, tis heaven
Tis Heaven to know my sins </a:t>
            </a:r>
            <a:r>
              <a:rPr lang="en-US" dirty="0" err="1"/>
              <a:t>forgiv’n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land or sea, what matters where
Where Jesus is, tis heaven there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Since Christ my soul from sin set free
This world has been a heaven to 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And mid earths sorrows its woe
Tis heaven my Jesus here to know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hallelujah, yes, tis heaven
Tis heaven to know my sins </a:t>
            </a:r>
            <a:r>
              <a:rPr lang="en-US" dirty="0" err="1"/>
              <a:t>forgiv’n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land or sea, what matters where
Where Jesus is, tis heaven there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Once heaven seemed a far-off place,
Till Jesus showed his smiling face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its begun within my soul,
Twill last while endless ages roll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 hallelujah, yes, tis heaven
Tis Heaven to know my sins </a:t>
            </a:r>
            <a:r>
              <a:rPr lang="en-US" dirty="0" err="1"/>
              <a:t>forgiv’n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On land or sea, what matters where
Where Jesus is, tis heaven there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469</Words>
  <Application>Microsoft Office PowerPoint</Application>
  <PresentationFormat>Widescreen</PresentationFormat>
  <Paragraphs>49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2020-02-08T19:45:08Z</dcterms:created>
  <dcterms:modified xsi:type="dcterms:W3CDTF">2022-04-01T02:34:48Z</dcterms:modified>
</cp:coreProperties>
</file>