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648" r:id="rId2"/>
    <p:sldId id="649" r:id="rId3"/>
    <p:sldId id="650" r:id="rId4"/>
    <p:sldId id="651" r:id="rId5"/>
    <p:sldId id="652" r:id="rId6"/>
    <p:sldId id="654" r:id="rId7"/>
    <p:sldId id="655" r:id="rId8"/>
    <p:sldId id="656" r:id="rId9"/>
    <p:sldId id="657" r:id="rId10"/>
    <p:sldId id="658" r:id="rId11"/>
    <p:sldId id="659" r:id="rId12"/>
    <p:sldId id="6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21285-C9DD-482F-BD75-B29C9D5A2E87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1651-EF8A-4BB4-83F9-868915C1A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092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어린양을 따라
어디든지 가리라</a:t>
            </a:r>
          </a:p>
          <a:p>
            <a:r>
              <a:rPr lang="en-US" altLang="ko-KR"/>
              <a:t>Stirring hearts for battle
Lamb of God we follow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259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영원하신 승리의 왕</a:t>
            </a:r>
          </a:p>
          <a:p>
            <a:r>
              <a:rPr lang="en-US" altLang="ko-KR"/>
              <a:t>Where You will go to victory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957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66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찬양해</a:t>
            </a:r>
          </a:p>
          <a:p>
            <a:r>
              <a:rPr lang="en-US" altLang="ko-KR"/>
              <a:t>Sing, sing, sing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64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하늘 가득한 주의 영광
우리 선포해</a:t>
            </a:r>
          </a:p>
          <a:p>
            <a:r>
              <a:rPr lang="en-US" altLang="ko-KR"/>
              <a:t>And make music
with the heavens
We will sing, sing, sing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88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영원한 주의 나라 모두 경배해
영광의 왕</a:t>
            </a:r>
          </a:p>
          <a:p>
            <a:r>
              <a:rPr lang="en-US" altLang="ko-KR"/>
              <a:t>Grateful that You hear us
when we shout your praise
Lift high the name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6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예수</a:t>
            </a:r>
          </a:p>
          <a:p>
            <a:r>
              <a:rPr lang="en-US" altLang="ko-KR"/>
              <a:t>Of Jesus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6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하나님의 어린양
약속하신 그 아들</a:t>
            </a:r>
          </a:p>
          <a:p>
            <a:r>
              <a:rPr lang="en-US" altLang="ko-KR"/>
              <a:t>The son of promise Jesus
who shed His blood and freed 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382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예언의 성취자
길과 진리 되신 주</a:t>
            </a:r>
          </a:p>
          <a:p>
            <a:r>
              <a:rPr lang="en-US" altLang="ko-KR"/>
              <a:t>To fulfill history
Son of God You are the 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58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땅이여 경배하라</a:t>
            </a:r>
          </a:p>
          <a:p>
            <a:r>
              <a:rPr lang="en-US" altLang="ko-KR"/>
              <a:t>Let all the earth
proclaim Your name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866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거룩한 주의 군대
전쟁의 나팔 소리</a:t>
            </a:r>
          </a:p>
          <a:p>
            <a:r>
              <a:rPr lang="en-US" altLang="ko-KR"/>
              <a:t>God’s holy army rising
Trumpets of war resounding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08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49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0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6FB3321-A572-478B-A17A-96240AE5D1A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1AA432-C0B3-46B5-BE50-3248D223F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어린양을 따라
어디든지 가리라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Stirring hearts for battle
Lamb of God we follow you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영원하신 승리의 왕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Where you will go to victory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6FB3321-A572-478B-A17A-96240AE5D1A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1AA432-C0B3-46B5-BE50-3248D223F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8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찬양해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Sing, sing, 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하늘 가득한 주의 영광
우리 선포해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make music with the heavens
We will sing, sing, 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영원한 주의 나라 모두 경배해
영광의 왕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Grateful that you hear us when we </a:t>
            </a:r>
          </a:p>
          <a:p>
            <a:r>
              <a:rPr lang="en-US" dirty="0"/>
              <a:t>Shout your praise lift high the 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주 예수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 Jesus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하나님의 어린양
약속하신 그 아들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Son of promise, Jesus
Who shed his blood and freed 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예언의 성취자
길과 진리 되신 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fulfill history
Son of God, you are </a:t>
            </a:r>
            <a:r>
              <a:rPr lang="en-US"/>
              <a:t>the One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온 땅이여 경배하라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 all the earth
Proclaim your name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거룩한 주의 군대
전쟁의 나팔 소리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God’s holy army rising
Trumpets of war resounding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137</Words>
  <Application>Microsoft Office PowerPoint</Application>
  <PresentationFormat>와이드스크린</PresentationFormat>
  <Paragraphs>53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1_Office 테마</vt:lpstr>
      <vt:lpstr>PowerPoint 프레젠테이션</vt:lpstr>
      <vt:lpstr>찬양해</vt:lpstr>
      <vt:lpstr>하늘 가득한 주의 영광
우리 선포해</vt:lpstr>
      <vt:lpstr>영원한 주의 나라 모두 경배해
영광의 왕</vt:lpstr>
      <vt:lpstr>주 예수</vt:lpstr>
      <vt:lpstr>하나님의 어린양
약속하신 그 아들</vt:lpstr>
      <vt:lpstr>예언의 성취자
길과 진리 되신 주</vt:lpstr>
      <vt:lpstr>온 땅이여 경배하라</vt:lpstr>
      <vt:lpstr>거룩한 주의 군대
전쟁의 나팔 소리</vt:lpstr>
      <vt:lpstr>어린양을 따라
어디든지 가리라</vt:lpstr>
      <vt:lpstr>영원하신 승리의 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owner</cp:lastModifiedBy>
  <cp:revision>8</cp:revision>
  <dcterms:created xsi:type="dcterms:W3CDTF">2020-02-08T19:33:14Z</dcterms:created>
  <dcterms:modified xsi:type="dcterms:W3CDTF">2022-11-19T16:54:08Z</dcterms:modified>
</cp:coreProperties>
</file>