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859" r:id="rId2"/>
    <p:sldId id="860" r:id="rId3"/>
    <p:sldId id="861" r:id="rId4"/>
    <p:sldId id="862" r:id="rId5"/>
    <p:sldId id="863" r:id="rId6"/>
    <p:sldId id="864" r:id="rId7"/>
    <p:sldId id="865" r:id="rId8"/>
    <p:sldId id="866" r:id="rId9"/>
    <p:sldId id="867" r:id="rId10"/>
    <p:sldId id="868" r:id="rId11"/>
    <p:sldId id="869" r:id="rId12"/>
    <p:sldId id="8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7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0B1CF-41C7-452C-8A71-8506B1BF5260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DC460-EA77-4CEF-93B1-FE63CA87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9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859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나는 이제 보기 원하네
나의 자녀들 살아나는 그 날 </a:t>
            </a:r>
          </a:p>
          <a:p>
            <a:r>
              <a:rPr lang="en-US" altLang="ko-KR"/>
              <a:t>How I long for the coming of that day
When my children are raised to life again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5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기쁜 찬송 소리 하늘에
웃음소리 온 땅 가득한 그 날</a:t>
            </a:r>
          </a:p>
          <a:p>
            <a:r>
              <a:rPr lang="en-US" altLang="ko-KR"/>
              <a:t>As the heav'ns are filled with songs of praise
Let the sound of joy and </a:t>
            </a:r>
          </a:p>
          <a:p>
            <a:r>
              <a:rPr lang="en-US" altLang="ko-KR"/>
              <a:t>laughter fills the land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961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기쁜 찬송 소리 하늘에
웃음소리 온 땅 가득한 그 날</a:t>
            </a:r>
          </a:p>
          <a:p>
            <a:r>
              <a:rPr lang="en-US" altLang="ko-KR"/>
              <a:t>As the heav'ns are filled with songs of praise
Let the sound of joy and </a:t>
            </a:r>
          </a:p>
          <a:p>
            <a:r>
              <a:rPr lang="en-US" altLang="ko-KR"/>
              <a:t>laughter fills the land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67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사망의 그늘에 앉아
죽어가는 나의 백성들 </a:t>
            </a:r>
          </a:p>
          <a:p>
            <a:r>
              <a:rPr lang="en-US" altLang="ko-KR"/>
              <a:t>Sitting in the shadow of death
My people they are dying away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35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절망과 굶주림에 갇힌 저들은</a:t>
            </a:r>
          </a:p>
          <a:p>
            <a:r>
              <a:rPr lang="en-US" altLang="ko-KR"/>
              <a:t>My people who are trapped </a:t>
            </a:r>
            <a:br>
              <a:rPr lang="en-US" altLang="ko-KR"/>
            </a:br>
            <a:r>
              <a:rPr lang="en-US" altLang="ko-KR"/>
              <a:t>in hunger and despair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5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마음의 오랜 슬픔</a:t>
            </a:r>
          </a:p>
          <a:p>
            <a:r>
              <a:rPr lang="en-US" altLang="ko-KR"/>
              <a:t>Are the deep sorrow of my heart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16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고통의 멍에에 매여
울고 있는 나의 자녀들 </a:t>
            </a:r>
          </a:p>
          <a:p>
            <a:r>
              <a:rPr lang="en-US" altLang="ko-KR"/>
              <a:t>Bounded by the yoke of pain
My children are crying in despair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97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나는 이제 일어나 
저들의 멍에를 꺾고</a:t>
            </a:r>
          </a:p>
          <a:p>
            <a:r>
              <a:rPr lang="en-US" altLang="ko-KR"/>
              <a:t>In this time I will rise </a:t>
            </a:r>
            <a:br>
              <a:rPr lang="en-US" altLang="ko-KR"/>
            </a:br>
            <a:r>
              <a:rPr lang="en-US" altLang="ko-KR"/>
              <a:t>to break off their yoke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11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눈물 씻기기 원하는데</a:t>
            </a:r>
          </a:p>
          <a:p>
            <a:r>
              <a:rPr lang="en-US" altLang="ko-KR"/>
              <a:t>How I long to wipe away their tears!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67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누가 내게 부르짖어
저들을 구원케 할까 </a:t>
            </a:r>
          </a:p>
          <a:p>
            <a:r>
              <a:rPr lang="en-US" altLang="ko-KR"/>
              <a:t>Who will cry out for them to me? 
To save them from their death and pain?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39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누가 나를 위해 가서
나의 사랑을 전할까 </a:t>
            </a:r>
          </a:p>
          <a:p>
            <a:r>
              <a:rPr lang="en-US" altLang="ko-KR"/>
              <a:t>Who will go out to them for me? 
To share my love that can save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7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41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9BE26B2-F67E-4EAD-BC5E-DE3EB37C256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198873-ADB3-4ECE-AFCC-E60CB4DC3B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pc="-200" dirty="0"/>
              <a:t>How I long for the coming of that day
When my children are raised to life again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pc="-200" dirty="0"/>
              <a:t>As the heavens fill with songs of praise
Let the sound of joy and laughter fill the land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pc="-200" dirty="0"/>
              <a:t>
Let the sound of joy and laughter fill the land </a:t>
            </a:r>
          </a:p>
        </p:txBody>
      </p:sp>
    </p:spTree>
    <p:extLst>
      <p:ext uri="{BB962C8B-B14F-4D97-AF65-F5344CB8AC3E}">
        <p14:creationId xmlns:p14="http://schemas.microsoft.com/office/powerpoint/2010/main" val="148256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Sitting in the shadow of death
My people they are dying away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people who are trapped </a:t>
            </a:r>
            <a:br>
              <a:rPr lang="en-US" dirty="0"/>
            </a:br>
            <a:r>
              <a:rPr lang="en-US" dirty="0"/>
              <a:t>in hunger and despair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Are the deep sorrow of my heart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Bounded within the yoke of pain
My children crying in despair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time I will rise </a:t>
            </a:r>
            <a:br>
              <a:rPr lang="en-US" dirty="0"/>
            </a:br>
            <a:r>
              <a:rPr lang="en-US" dirty="0"/>
              <a:t>to break off their yoke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 long to wipe away their tears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pc="-200" dirty="0"/>
              <a:t>Who will cry out for them to me 
to save them from their death and pain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will go out to them for me 
to share my love that can save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393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6</cp:revision>
  <dcterms:created xsi:type="dcterms:W3CDTF">2020-02-08T19:41:33Z</dcterms:created>
  <dcterms:modified xsi:type="dcterms:W3CDTF">2022-04-12T08:22:05Z</dcterms:modified>
</cp:coreProperties>
</file>