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65" r:id="rId11"/>
    <p:sldId id="291" r:id="rId12"/>
    <p:sldId id="292" r:id="rId13"/>
    <p:sldId id="294" r:id="rId14"/>
    <p:sldId id="293" r:id="rId15"/>
    <p:sldId id="270" r:id="rId16"/>
    <p:sldId id="295" r:id="rId17"/>
    <p:sldId id="296" r:id="rId18"/>
    <p:sldId id="297" r:id="rId19"/>
    <p:sldId id="298" r:id="rId20"/>
    <p:sldId id="299" r:id="rId21"/>
    <p:sldId id="301" r:id="rId22"/>
    <p:sldId id="300" r:id="rId23"/>
    <p:sldId id="302" r:id="rId24"/>
    <p:sldId id="303" r:id="rId25"/>
    <p:sldId id="305" r:id="rId26"/>
    <p:sldId id="304" r:id="rId27"/>
    <p:sldId id="306" r:id="rId28"/>
    <p:sldId id="283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483" y="27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2df414b51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2df414b51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20015629-906C-0742-2B7D-5E0D4439A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df414b51f_0_45:notes">
            <a:extLst>
              <a:ext uri="{FF2B5EF4-FFF2-40B4-BE49-F238E27FC236}">
                <a16:creationId xmlns:a16="http://schemas.microsoft.com/office/drawing/2014/main" id="{5FA99D0D-4810-9CA4-BC95-6EFCC8EE91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32df414b51f_0_45:notes">
            <a:extLst>
              <a:ext uri="{FF2B5EF4-FFF2-40B4-BE49-F238E27FC236}">
                <a16:creationId xmlns:a16="http://schemas.microsoft.com/office/drawing/2014/main" id="{F99DB003-7525-7240-995B-DA09B13ACB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청년들의 가슴 울리며</a:t>
            </a:r>
            <a:br>
              <a:rPr lang="en"/>
            </a:br>
            <a:r>
              <a:rPr lang="en"/>
              <a:t>찾아온 하늘의 꿈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up above came the Father’s heart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longing to dream</a:t>
            </a:r>
            <a:br>
              <a:rPr lang="en"/>
            </a:br>
            <a:r>
              <a:rPr lang="en"/>
              <a:t>The dreams of heaven</a:t>
            </a:r>
            <a:endParaRPr/>
          </a:p>
        </p:txBody>
      </p:sp>
      <p:sp>
        <p:nvSpPr>
          <p:cNvPr id="62" name="Google Shape;62;g32df414b51f_0_45:notes">
            <a:extLst>
              <a:ext uri="{FF2B5EF4-FFF2-40B4-BE49-F238E27FC236}">
                <a16:creationId xmlns:a16="http://schemas.microsoft.com/office/drawing/2014/main" id="{AB253BCD-2CA1-E5AE-0D10-67C6F62BE7C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76470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C51911CC-D30F-8611-7358-1B8BB0A6C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df414b51f_0_45:notes">
            <a:extLst>
              <a:ext uri="{FF2B5EF4-FFF2-40B4-BE49-F238E27FC236}">
                <a16:creationId xmlns:a16="http://schemas.microsoft.com/office/drawing/2014/main" id="{9AA7294C-4053-D935-3B81-6224198A80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32df414b51f_0_45:notes">
            <a:extLst>
              <a:ext uri="{FF2B5EF4-FFF2-40B4-BE49-F238E27FC236}">
                <a16:creationId xmlns:a16="http://schemas.microsoft.com/office/drawing/2014/main" id="{0D9C5A5A-10F6-4512-B945-D12A4ED660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청년들의 가슴 울리며</a:t>
            </a:r>
            <a:br>
              <a:rPr lang="en"/>
            </a:br>
            <a:r>
              <a:rPr lang="en"/>
              <a:t>찾아온 하늘의 꿈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up above came the Father’s heart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longing to dream</a:t>
            </a:r>
            <a:br>
              <a:rPr lang="en"/>
            </a:br>
            <a:r>
              <a:rPr lang="en"/>
              <a:t>The dreams of heaven</a:t>
            </a:r>
            <a:endParaRPr/>
          </a:p>
        </p:txBody>
      </p:sp>
      <p:sp>
        <p:nvSpPr>
          <p:cNvPr id="62" name="Google Shape;62;g32df414b51f_0_45:notes">
            <a:extLst>
              <a:ext uri="{FF2B5EF4-FFF2-40B4-BE49-F238E27FC236}">
                <a16:creationId xmlns:a16="http://schemas.microsoft.com/office/drawing/2014/main" id="{4B729D9A-1152-2E1A-74FB-01EF3941B0C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4235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B41403B2-9B46-A6AA-8678-019B2D5CD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df414b51f_0_45:notes">
            <a:extLst>
              <a:ext uri="{FF2B5EF4-FFF2-40B4-BE49-F238E27FC236}">
                <a16:creationId xmlns:a16="http://schemas.microsoft.com/office/drawing/2014/main" id="{BFD070D1-9E5E-E674-DD77-D9E31932D0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32df414b51f_0_45:notes">
            <a:extLst>
              <a:ext uri="{FF2B5EF4-FFF2-40B4-BE49-F238E27FC236}">
                <a16:creationId xmlns:a16="http://schemas.microsoft.com/office/drawing/2014/main" id="{6875B34B-06C9-C241-F2F4-3F905F3606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청년들의 가슴 울리며</a:t>
            </a:r>
            <a:br>
              <a:rPr lang="en"/>
            </a:br>
            <a:r>
              <a:rPr lang="en"/>
              <a:t>찾아온 하늘의 꿈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up above came the Father’s heart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longing to dream</a:t>
            </a:r>
            <a:br>
              <a:rPr lang="en"/>
            </a:br>
            <a:r>
              <a:rPr lang="en"/>
              <a:t>The dreams of heaven</a:t>
            </a:r>
            <a:endParaRPr/>
          </a:p>
        </p:txBody>
      </p:sp>
      <p:sp>
        <p:nvSpPr>
          <p:cNvPr id="62" name="Google Shape;62;g32df414b51f_0_45:notes">
            <a:extLst>
              <a:ext uri="{FF2B5EF4-FFF2-40B4-BE49-F238E27FC236}">
                <a16:creationId xmlns:a16="http://schemas.microsoft.com/office/drawing/2014/main" id="{485F6C77-233E-BEEB-41B1-2EC25F1200C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35877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8DB8AC83-D22B-54C5-B127-5BEF9C239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df414b51f_0_45:notes">
            <a:extLst>
              <a:ext uri="{FF2B5EF4-FFF2-40B4-BE49-F238E27FC236}">
                <a16:creationId xmlns:a16="http://schemas.microsoft.com/office/drawing/2014/main" id="{A014CD60-B441-E40E-528E-D22B1CA3C7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32df414b51f_0_45:notes">
            <a:extLst>
              <a:ext uri="{FF2B5EF4-FFF2-40B4-BE49-F238E27FC236}">
                <a16:creationId xmlns:a16="http://schemas.microsoft.com/office/drawing/2014/main" id="{C8BE7A6D-E74B-B3E3-3AFD-04F2C5885B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청년들의 가슴 울리며</a:t>
            </a:r>
            <a:br>
              <a:rPr lang="en"/>
            </a:br>
            <a:r>
              <a:rPr lang="en"/>
              <a:t>찾아온 하늘의 꿈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up above came the Father’s heart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longing to dream</a:t>
            </a:r>
            <a:br>
              <a:rPr lang="en"/>
            </a:br>
            <a:r>
              <a:rPr lang="en"/>
              <a:t>The dreams of heaven</a:t>
            </a:r>
            <a:endParaRPr/>
          </a:p>
        </p:txBody>
      </p:sp>
      <p:sp>
        <p:nvSpPr>
          <p:cNvPr id="62" name="Google Shape;62;g32df414b51f_0_45:notes">
            <a:extLst>
              <a:ext uri="{FF2B5EF4-FFF2-40B4-BE49-F238E27FC236}">
                <a16:creationId xmlns:a16="http://schemas.microsoft.com/office/drawing/2014/main" id="{8F7D4C51-7937-83E6-7662-38BA60048D2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0616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df414b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2df414b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6D174F59-F3F6-CC8C-650C-41D19E29F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df414b51f_0_45:notes">
            <a:extLst>
              <a:ext uri="{FF2B5EF4-FFF2-40B4-BE49-F238E27FC236}">
                <a16:creationId xmlns:a16="http://schemas.microsoft.com/office/drawing/2014/main" id="{0DFA640F-604D-7DBB-EA9F-30628DEAA6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32df414b51f_0_45:notes">
            <a:extLst>
              <a:ext uri="{FF2B5EF4-FFF2-40B4-BE49-F238E27FC236}">
                <a16:creationId xmlns:a16="http://schemas.microsoft.com/office/drawing/2014/main" id="{4BF9075F-C770-02BB-2035-BAC15E5183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청년들의 가슴 울리며</a:t>
            </a:r>
            <a:br>
              <a:rPr lang="en"/>
            </a:br>
            <a:r>
              <a:rPr lang="en"/>
              <a:t>찾아온 하늘의 꿈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up above came the Father’s heart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longing to dream</a:t>
            </a:r>
            <a:br>
              <a:rPr lang="en"/>
            </a:br>
            <a:r>
              <a:rPr lang="en"/>
              <a:t>The dreams of heaven</a:t>
            </a:r>
            <a:endParaRPr/>
          </a:p>
        </p:txBody>
      </p:sp>
      <p:sp>
        <p:nvSpPr>
          <p:cNvPr id="62" name="Google Shape;62;g32df414b51f_0_45:notes">
            <a:extLst>
              <a:ext uri="{FF2B5EF4-FFF2-40B4-BE49-F238E27FC236}">
                <a16:creationId xmlns:a16="http://schemas.microsoft.com/office/drawing/2014/main" id="{91D5B3C7-CFD0-35A2-1D76-4825C9C8CFA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16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40625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730DFBBB-2479-D02E-B516-BD4A6ABCF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df414b51f_0_45:notes">
            <a:extLst>
              <a:ext uri="{FF2B5EF4-FFF2-40B4-BE49-F238E27FC236}">
                <a16:creationId xmlns:a16="http://schemas.microsoft.com/office/drawing/2014/main" id="{542FB2C9-20C9-21AC-9654-74818C932C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32df414b51f_0_45:notes">
            <a:extLst>
              <a:ext uri="{FF2B5EF4-FFF2-40B4-BE49-F238E27FC236}">
                <a16:creationId xmlns:a16="http://schemas.microsoft.com/office/drawing/2014/main" id="{82348937-BD0A-4516-6996-76054DA494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청년들의 가슴 울리며</a:t>
            </a:r>
            <a:br>
              <a:rPr lang="en"/>
            </a:br>
            <a:r>
              <a:rPr lang="en"/>
              <a:t>찾아온 하늘의 꿈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up above came the Father’s heart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longing to dream</a:t>
            </a:r>
            <a:br>
              <a:rPr lang="en"/>
            </a:br>
            <a:r>
              <a:rPr lang="en"/>
              <a:t>The dreams of heaven</a:t>
            </a:r>
            <a:endParaRPr/>
          </a:p>
        </p:txBody>
      </p:sp>
      <p:sp>
        <p:nvSpPr>
          <p:cNvPr id="62" name="Google Shape;62;g32df414b51f_0_45:notes">
            <a:extLst>
              <a:ext uri="{FF2B5EF4-FFF2-40B4-BE49-F238E27FC236}">
                <a16:creationId xmlns:a16="http://schemas.microsoft.com/office/drawing/2014/main" id="{F94F498C-A4C4-B6E4-A60E-494E1F105D4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17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76545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B29A1BAE-8178-C2C1-F496-3418B0625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df414b51f_0_45:notes">
            <a:extLst>
              <a:ext uri="{FF2B5EF4-FFF2-40B4-BE49-F238E27FC236}">
                <a16:creationId xmlns:a16="http://schemas.microsoft.com/office/drawing/2014/main" id="{73900E42-486D-705F-2E91-0940BF8B29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32df414b51f_0_45:notes">
            <a:extLst>
              <a:ext uri="{FF2B5EF4-FFF2-40B4-BE49-F238E27FC236}">
                <a16:creationId xmlns:a16="http://schemas.microsoft.com/office/drawing/2014/main" id="{0AEB6EC2-98AE-F0CF-F6FA-0E9CB2291C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청년들의 가슴 울리며</a:t>
            </a:r>
            <a:br>
              <a:rPr lang="en"/>
            </a:br>
            <a:r>
              <a:rPr lang="en"/>
              <a:t>찾아온 하늘의 꿈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up above came the Father’s heart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longing to dream</a:t>
            </a:r>
            <a:br>
              <a:rPr lang="en"/>
            </a:br>
            <a:r>
              <a:rPr lang="en"/>
              <a:t>The dreams of heaven</a:t>
            </a:r>
            <a:endParaRPr/>
          </a:p>
        </p:txBody>
      </p:sp>
      <p:sp>
        <p:nvSpPr>
          <p:cNvPr id="62" name="Google Shape;62;g32df414b51f_0_45:notes">
            <a:extLst>
              <a:ext uri="{FF2B5EF4-FFF2-40B4-BE49-F238E27FC236}">
                <a16:creationId xmlns:a16="http://schemas.microsoft.com/office/drawing/2014/main" id="{F0CC7C13-F6B5-85FB-5B7F-F1AFC578833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18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79493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104AE2B1-F5F9-1CE3-1248-CA69FCCA7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df414b51f_0_45:notes">
            <a:extLst>
              <a:ext uri="{FF2B5EF4-FFF2-40B4-BE49-F238E27FC236}">
                <a16:creationId xmlns:a16="http://schemas.microsoft.com/office/drawing/2014/main" id="{BA55D628-5FC5-EBCF-37D2-B762722226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32df414b51f_0_45:notes">
            <a:extLst>
              <a:ext uri="{FF2B5EF4-FFF2-40B4-BE49-F238E27FC236}">
                <a16:creationId xmlns:a16="http://schemas.microsoft.com/office/drawing/2014/main" id="{E44F6DAA-A230-5644-6794-50D9F36635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청년들의 가슴 울리며</a:t>
            </a:r>
            <a:br>
              <a:rPr lang="en"/>
            </a:br>
            <a:r>
              <a:rPr lang="en"/>
              <a:t>찾아온 하늘의 꿈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up above came the Father’s heart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longing to dream</a:t>
            </a:r>
            <a:br>
              <a:rPr lang="en"/>
            </a:br>
            <a:r>
              <a:rPr lang="en"/>
              <a:t>The dreams of heaven</a:t>
            </a:r>
            <a:endParaRPr/>
          </a:p>
        </p:txBody>
      </p:sp>
      <p:sp>
        <p:nvSpPr>
          <p:cNvPr id="62" name="Google Shape;62;g32df414b51f_0_45:notes">
            <a:extLst>
              <a:ext uri="{FF2B5EF4-FFF2-40B4-BE49-F238E27FC236}">
                <a16:creationId xmlns:a16="http://schemas.microsoft.com/office/drawing/2014/main" id="{5456547A-E65F-F339-79E2-F300F24E4DA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19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73889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df414b51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32df414b51f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청년들의 가슴 울리며</a:t>
            </a:r>
            <a:br>
              <a:rPr lang="en"/>
            </a:br>
            <a:r>
              <a:rPr lang="en"/>
              <a:t>찾아온 하늘의 꿈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up above came the Father’s heart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longing to dream</a:t>
            </a:r>
            <a:br>
              <a:rPr lang="en"/>
            </a:br>
            <a:r>
              <a:rPr lang="en"/>
              <a:t>The dreams of heaven</a:t>
            </a:r>
            <a:endParaRPr/>
          </a:p>
        </p:txBody>
      </p:sp>
      <p:sp>
        <p:nvSpPr>
          <p:cNvPr id="62" name="Google Shape;62;g32df414b51f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41CCCA8A-B51D-27D1-CC8E-6282932C4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df414b51f_0_45:notes">
            <a:extLst>
              <a:ext uri="{FF2B5EF4-FFF2-40B4-BE49-F238E27FC236}">
                <a16:creationId xmlns:a16="http://schemas.microsoft.com/office/drawing/2014/main" id="{6C3F1100-6179-2DD4-AE36-ED3C3C2381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32df414b51f_0_45:notes">
            <a:extLst>
              <a:ext uri="{FF2B5EF4-FFF2-40B4-BE49-F238E27FC236}">
                <a16:creationId xmlns:a16="http://schemas.microsoft.com/office/drawing/2014/main" id="{FCDADA2E-B18D-D3D7-BC61-68E88B988C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청년들의 가슴 울리며</a:t>
            </a:r>
            <a:br>
              <a:rPr lang="en"/>
            </a:br>
            <a:r>
              <a:rPr lang="en"/>
              <a:t>찾아온 하늘의 꿈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up above came the Father’s heart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longing to dream</a:t>
            </a:r>
            <a:br>
              <a:rPr lang="en"/>
            </a:br>
            <a:r>
              <a:rPr lang="en"/>
              <a:t>The dreams of heaven</a:t>
            </a:r>
            <a:endParaRPr/>
          </a:p>
        </p:txBody>
      </p:sp>
      <p:sp>
        <p:nvSpPr>
          <p:cNvPr id="62" name="Google Shape;62;g32df414b51f_0_45:notes">
            <a:extLst>
              <a:ext uri="{FF2B5EF4-FFF2-40B4-BE49-F238E27FC236}">
                <a16:creationId xmlns:a16="http://schemas.microsoft.com/office/drawing/2014/main" id="{EC85A8B9-FCA9-51E8-DD38-6927055F17C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00773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C5F5C2C5-1722-7463-6182-6A4DD7E9C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df414b51f_0_45:notes">
            <a:extLst>
              <a:ext uri="{FF2B5EF4-FFF2-40B4-BE49-F238E27FC236}">
                <a16:creationId xmlns:a16="http://schemas.microsoft.com/office/drawing/2014/main" id="{0F6A5FFA-A1DA-2E21-8126-738E2B11DF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32df414b51f_0_45:notes">
            <a:extLst>
              <a:ext uri="{FF2B5EF4-FFF2-40B4-BE49-F238E27FC236}">
                <a16:creationId xmlns:a16="http://schemas.microsoft.com/office/drawing/2014/main" id="{6062D57F-1A44-9A51-C363-530BE1B91A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청년들의 가슴 울리며</a:t>
            </a:r>
            <a:br>
              <a:rPr lang="en"/>
            </a:br>
            <a:r>
              <a:rPr lang="en"/>
              <a:t>찾아온 하늘의 꿈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up above came the Father’s heart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longing to dream</a:t>
            </a:r>
            <a:br>
              <a:rPr lang="en"/>
            </a:br>
            <a:r>
              <a:rPr lang="en"/>
              <a:t>The dreams of heaven</a:t>
            </a:r>
            <a:endParaRPr/>
          </a:p>
        </p:txBody>
      </p:sp>
      <p:sp>
        <p:nvSpPr>
          <p:cNvPr id="62" name="Google Shape;62;g32df414b51f_0_45:notes">
            <a:extLst>
              <a:ext uri="{FF2B5EF4-FFF2-40B4-BE49-F238E27FC236}">
                <a16:creationId xmlns:a16="http://schemas.microsoft.com/office/drawing/2014/main" id="{B6244C62-CE44-2DC6-DEED-4EA5A217231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21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455901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5F1A0FC2-0342-49C0-1F10-DB0D0E89C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df414b51f_0_45:notes">
            <a:extLst>
              <a:ext uri="{FF2B5EF4-FFF2-40B4-BE49-F238E27FC236}">
                <a16:creationId xmlns:a16="http://schemas.microsoft.com/office/drawing/2014/main" id="{5971C6D1-66DB-379E-53ED-6BB4D0156D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32df414b51f_0_45:notes">
            <a:extLst>
              <a:ext uri="{FF2B5EF4-FFF2-40B4-BE49-F238E27FC236}">
                <a16:creationId xmlns:a16="http://schemas.microsoft.com/office/drawing/2014/main" id="{FBC7FECE-7AF4-1711-21E7-DF47DB6D4F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청년들의 가슴 울리며</a:t>
            </a:r>
            <a:br>
              <a:rPr lang="en"/>
            </a:br>
            <a:r>
              <a:rPr lang="en"/>
              <a:t>찾아온 하늘의 꿈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up above came the Father’s heart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longing to dream</a:t>
            </a:r>
            <a:br>
              <a:rPr lang="en"/>
            </a:br>
            <a:r>
              <a:rPr lang="en"/>
              <a:t>The dreams of heaven</a:t>
            </a:r>
            <a:endParaRPr/>
          </a:p>
        </p:txBody>
      </p:sp>
      <p:sp>
        <p:nvSpPr>
          <p:cNvPr id="62" name="Google Shape;62;g32df414b51f_0_45:notes">
            <a:extLst>
              <a:ext uri="{FF2B5EF4-FFF2-40B4-BE49-F238E27FC236}">
                <a16:creationId xmlns:a16="http://schemas.microsoft.com/office/drawing/2014/main" id="{9783AE99-E8C3-DCD6-78BC-DD3B72D3D9E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22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749267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0C45D93A-C324-AAA8-001B-E0551DA0D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df414b51f_0_45:notes">
            <a:extLst>
              <a:ext uri="{FF2B5EF4-FFF2-40B4-BE49-F238E27FC236}">
                <a16:creationId xmlns:a16="http://schemas.microsoft.com/office/drawing/2014/main" id="{6155342F-CC9A-48DA-16D5-45001A5B85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32df414b51f_0_45:notes">
            <a:extLst>
              <a:ext uri="{FF2B5EF4-FFF2-40B4-BE49-F238E27FC236}">
                <a16:creationId xmlns:a16="http://schemas.microsoft.com/office/drawing/2014/main" id="{BD5B7B62-0BFA-269F-3109-928174D657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청년들의 가슴 울리며</a:t>
            </a:r>
            <a:br>
              <a:rPr lang="en"/>
            </a:br>
            <a:r>
              <a:rPr lang="en"/>
              <a:t>찾아온 하늘의 꿈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up above came the Father’s heart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longing to dream</a:t>
            </a:r>
            <a:br>
              <a:rPr lang="en"/>
            </a:br>
            <a:r>
              <a:rPr lang="en"/>
              <a:t>The dreams of heaven</a:t>
            </a:r>
            <a:endParaRPr/>
          </a:p>
        </p:txBody>
      </p:sp>
      <p:sp>
        <p:nvSpPr>
          <p:cNvPr id="62" name="Google Shape;62;g32df414b51f_0_45:notes">
            <a:extLst>
              <a:ext uri="{FF2B5EF4-FFF2-40B4-BE49-F238E27FC236}">
                <a16:creationId xmlns:a16="http://schemas.microsoft.com/office/drawing/2014/main" id="{2EECB056-098C-111C-E295-C7555EAC86C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23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970570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943B0992-6B29-9507-3104-E22C23D6E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df414b51f_0_45:notes">
            <a:extLst>
              <a:ext uri="{FF2B5EF4-FFF2-40B4-BE49-F238E27FC236}">
                <a16:creationId xmlns:a16="http://schemas.microsoft.com/office/drawing/2014/main" id="{12A57320-BD8F-65AA-EA4C-3922D41A3B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32df414b51f_0_45:notes">
            <a:extLst>
              <a:ext uri="{FF2B5EF4-FFF2-40B4-BE49-F238E27FC236}">
                <a16:creationId xmlns:a16="http://schemas.microsoft.com/office/drawing/2014/main" id="{FCE6FD94-1B72-EF12-3386-1C1C77019C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청년들의 가슴 울리며</a:t>
            </a:r>
            <a:br>
              <a:rPr lang="en"/>
            </a:br>
            <a:r>
              <a:rPr lang="en"/>
              <a:t>찾아온 하늘의 꿈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up above came the Father’s heart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longing to dream</a:t>
            </a:r>
            <a:br>
              <a:rPr lang="en"/>
            </a:br>
            <a:r>
              <a:rPr lang="en"/>
              <a:t>The dreams of heaven</a:t>
            </a:r>
            <a:endParaRPr/>
          </a:p>
        </p:txBody>
      </p:sp>
      <p:sp>
        <p:nvSpPr>
          <p:cNvPr id="62" name="Google Shape;62;g32df414b51f_0_45:notes">
            <a:extLst>
              <a:ext uri="{FF2B5EF4-FFF2-40B4-BE49-F238E27FC236}">
                <a16:creationId xmlns:a16="http://schemas.microsoft.com/office/drawing/2014/main" id="{770BE778-9F01-2A03-9874-A42D28EC84D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24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46139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7F8495F5-1DCF-BDCD-94EC-EEFA1B925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df414b51f_0_45:notes">
            <a:extLst>
              <a:ext uri="{FF2B5EF4-FFF2-40B4-BE49-F238E27FC236}">
                <a16:creationId xmlns:a16="http://schemas.microsoft.com/office/drawing/2014/main" id="{950BD5C7-B989-C4AD-6980-C4EEC81126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32df414b51f_0_45:notes">
            <a:extLst>
              <a:ext uri="{FF2B5EF4-FFF2-40B4-BE49-F238E27FC236}">
                <a16:creationId xmlns:a16="http://schemas.microsoft.com/office/drawing/2014/main" id="{0A44BF31-A91D-27FE-7DD1-881484A7FC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청년들의 가슴 울리며</a:t>
            </a:r>
            <a:br>
              <a:rPr lang="en"/>
            </a:br>
            <a:r>
              <a:rPr lang="en"/>
              <a:t>찾아온 하늘의 꿈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up above came the Father’s heart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longing to dream</a:t>
            </a:r>
            <a:br>
              <a:rPr lang="en"/>
            </a:br>
            <a:r>
              <a:rPr lang="en"/>
              <a:t>The dreams of heaven</a:t>
            </a:r>
            <a:endParaRPr/>
          </a:p>
        </p:txBody>
      </p:sp>
      <p:sp>
        <p:nvSpPr>
          <p:cNvPr id="62" name="Google Shape;62;g32df414b51f_0_45:notes">
            <a:extLst>
              <a:ext uri="{FF2B5EF4-FFF2-40B4-BE49-F238E27FC236}">
                <a16:creationId xmlns:a16="http://schemas.microsoft.com/office/drawing/2014/main" id="{D371B196-ADE9-417F-35B3-962A039C4B2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25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396551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AA44492F-ECF3-8A54-BE84-948908E46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df414b51f_0_45:notes">
            <a:extLst>
              <a:ext uri="{FF2B5EF4-FFF2-40B4-BE49-F238E27FC236}">
                <a16:creationId xmlns:a16="http://schemas.microsoft.com/office/drawing/2014/main" id="{75462C6B-29A6-807E-7FC6-CD85444A80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32df414b51f_0_45:notes">
            <a:extLst>
              <a:ext uri="{FF2B5EF4-FFF2-40B4-BE49-F238E27FC236}">
                <a16:creationId xmlns:a16="http://schemas.microsoft.com/office/drawing/2014/main" id="{7BC836AF-8735-DF27-BA10-7B734E2D22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청년들의 가슴 울리며</a:t>
            </a:r>
            <a:br>
              <a:rPr lang="en"/>
            </a:br>
            <a:r>
              <a:rPr lang="en"/>
              <a:t>찾아온 하늘의 꿈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up above came the Father’s heart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longing to dream</a:t>
            </a:r>
            <a:br>
              <a:rPr lang="en"/>
            </a:br>
            <a:r>
              <a:rPr lang="en"/>
              <a:t>The dreams of heaven</a:t>
            </a:r>
            <a:endParaRPr/>
          </a:p>
        </p:txBody>
      </p:sp>
      <p:sp>
        <p:nvSpPr>
          <p:cNvPr id="62" name="Google Shape;62;g32df414b51f_0_45:notes">
            <a:extLst>
              <a:ext uri="{FF2B5EF4-FFF2-40B4-BE49-F238E27FC236}">
                <a16:creationId xmlns:a16="http://schemas.microsoft.com/office/drawing/2014/main" id="{1534871B-41B8-B0A9-46F9-981FFA5BDA7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26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357509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E7809591-436F-237E-6A87-096F231ED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df414b51f_0_45:notes">
            <a:extLst>
              <a:ext uri="{FF2B5EF4-FFF2-40B4-BE49-F238E27FC236}">
                <a16:creationId xmlns:a16="http://schemas.microsoft.com/office/drawing/2014/main" id="{352F3328-7E39-A1FB-CA74-27C671DEA2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32df414b51f_0_45:notes">
            <a:extLst>
              <a:ext uri="{FF2B5EF4-FFF2-40B4-BE49-F238E27FC236}">
                <a16:creationId xmlns:a16="http://schemas.microsoft.com/office/drawing/2014/main" id="{E4F46D85-43EB-87D0-E0D6-0424699FC9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청년들의 가슴 울리며</a:t>
            </a:r>
            <a:br>
              <a:rPr lang="en"/>
            </a:br>
            <a:r>
              <a:rPr lang="en"/>
              <a:t>찾아온 하늘의 꿈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up above came the Father’s heart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longing to dream</a:t>
            </a:r>
            <a:br>
              <a:rPr lang="en"/>
            </a:br>
            <a:r>
              <a:rPr lang="en"/>
              <a:t>The dreams of heaven</a:t>
            </a:r>
            <a:endParaRPr/>
          </a:p>
        </p:txBody>
      </p:sp>
      <p:sp>
        <p:nvSpPr>
          <p:cNvPr id="62" name="Google Shape;62;g32df414b51f_0_45:notes">
            <a:extLst>
              <a:ext uri="{FF2B5EF4-FFF2-40B4-BE49-F238E27FC236}">
                <a16:creationId xmlns:a16="http://schemas.microsoft.com/office/drawing/2014/main" id="{1B83E2DE-60D9-7255-6CF0-A7E25817727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27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485830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2df414b51f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2df414b51f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FC9DC243-ED4F-1706-1536-3FA796645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df414b51f_0_45:notes">
            <a:extLst>
              <a:ext uri="{FF2B5EF4-FFF2-40B4-BE49-F238E27FC236}">
                <a16:creationId xmlns:a16="http://schemas.microsoft.com/office/drawing/2014/main" id="{0CBC035D-374B-43AA-B7B7-8E94A34418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32df414b51f_0_45:notes">
            <a:extLst>
              <a:ext uri="{FF2B5EF4-FFF2-40B4-BE49-F238E27FC236}">
                <a16:creationId xmlns:a16="http://schemas.microsoft.com/office/drawing/2014/main" id="{B9322C02-65F8-A5BB-0443-9674D85E38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청년들의 가슴 울리며</a:t>
            </a:r>
            <a:br>
              <a:rPr lang="en"/>
            </a:br>
            <a:r>
              <a:rPr lang="en"/>
              <a:t>찾아온 하늘의 꿈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up above came the Father’s heart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longing to dream</a:t>
            </a:r>
            <a:br>
              <a:rPr lang="en"/>
            </a:br>
            <a:r>
              <a:rPr lang="en"/>
              <a:t>The dreams of heaven</a:t>
            </a:r>
            <a:endParaRPr/>
          </a:p>
        </p:txBody>
      </p:sp>
      <p:sp>
        <p:nvSpPr>
          <p:cNvPr id="62" name="Google Shape;62;g32df414b51f_0_45:notes">
            <a:extLst>
              <a:ext uri="{FF2B5EF4-FFF2-40B4-BE49-F238E27FC236}">
                <a16:creationId xmlns:a16="http://schemas.microsoft.com/office/drawing/2014/main" id="{7BDCB5D8-0A7C-0213-8BD0-E13D1140498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05859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2F294D1A-5CA3-4FBB-1972-388F93DC8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df414b51f_0_45:notes">
            <a:extLst>
              <a:ext uri="{FF2B5EF4-FFF2-40B4-BE49-F238E27FC236}">
                <a16:creationId xmlns:a16="http://schemas.microsoft.com/office/drawing/2014/main" id="{73DF8292-E93C-6941-4B91-68067B40E5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32df414b51f_0_45:notes">
            <a:extLst>
              <a:ext uri="{FF2B5EF4-FFF2-40B4-BE49-F238E27FC236}">
                <a16:creationId xmlns:a16="http://schemas.microsoft.com/office/drawing/2014/main" id="{B069C27F-F758-5885-8A3E-112FBDB510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청년들의 가슴 울리며</a:t>
            </a:r>
            <a:br>
              <a:rPr lang="en"/>
            </a:br>
            <a:r>
              <a:rPr lang="en"/>
              <a:t>찾아온 하늘의 꿈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up above came the Father’s heart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longing to dream</a:t>
            </a:r>
            <a:br>
              <a:rPr lang="en"/>
            </a:br>
            <a:r>
              <a:rPr lang="en"/>
              <a:t>The dreams of heaven</a:t>
            </a:r>
            <a:endParaRPr/>
          </a:p>
        </p:txBody>
      </p:sp>
      <p:sp>
        <p:nvSpPr>
          <p:cNvPr id="62" name="Google Shape;62;g32df414b51f_0_45:notes">
            <a:extLst>
              <a:ext uri="{FF2B5EF4-FFF2-40B4-BE49-F238E27FC236}">
                <a16:creationId xmlns:a16="http://schemas.microsoft.com/office/drawing/2014/main" id="{B86FD2C5-D445-5977-4723-E3B2FF1D63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43552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06C540B7-011C-5DD5-1A20-9ADF72C08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df414b51f_0_45:notes">
            <a:extLst>
              <a:ext uri="{FF2B5EF4-FFF2-40B4-BE49-F238E27FC236}">
                <a16:creationId xmlns:a16="http://schemas.microsoft.com/office/drawing/2014/main" id="{500E7896-BE34-170E-0954-72B293D9CA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32df414b51f_0_45:notes">
            <a:extLst>
              <a:ext uri="{FF2B5EF4-FFF2-40B4-BE49-F238E27FC236}">
                <a16:creationId xmlns:a16="http://schemas.microsoft.com/office/drawing/2014/main" id="{E9F7741E-B388-173C-AE7E-0BD9B56DD8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청년들의 가슴 울리며</a:t>
            </a:r>
            <a:br>
              <a:rPr lang="en"/>
            </a:br>
            <a:r>
              <a:rPr lang="en"/>
              <a:t>찾아온 하늘의 꿈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up above came the Father’s heart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longing to dream</a:t>
            </a:r>
            <a:br>
              <a:rPr lang="en"/>
            </a:br>
            <a:r>
              <a:rPr lang="en"/>
              <a:t>The dreams of heaven</a:t>
            </a:r>
            <a:endParaRPr/>
          </a:p>
        </p:txBody>
      </p:sp>
      <p:sp>
        <p:nvSpPr>
          <p:cNvPr id="62" name="Google Shape;62;g32df414b51f_0_45:notes">
            <a:extLst>
              <a:ext uri="{FF2B5EF4-FFF2-40B4-BE49-F238E27FC236}">
                <a16:creationId xmlns:a16="http://schemas.microsoft.com/office/drawing/2014/main" id="{94482703-4AC0-438B-2D63-356DBC50B9B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6059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A3CCD591-93A4-2687-E424-7612D3B8A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df414b51f_0_45:notes">
            <a:extLst>
              <a:ext uri="{FF2B5EF4-FFF2-40B4-BE49-F238E27FC236}">
                <a16:creationId xmlns:a16="http://schemas.microsoft.com/office/drawing/2014/main" id="{0D65FC09-182F-CC2C-0E53-C19919D52A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32df414b51f_0_45:notes">
            <a:extLst>
              <a:ext uri="{FF2B5EF4-FFF2-40B4-BE49-F238E27FC236}">
                <a16:creationId xmlns:a16="http://schemas.microsoft.com/office/drawing/2014/main" id="{3FD2CC8D-6457-8B7D-55EB-82701A1B85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청년들의 가슴 울리며</a:t>
            </a:r>
            <a:br>
              <a:rPr lang="en"/>
            </a:br>
            <a:r>
              <a:rPr lang="en"/>
              <a:t>찾아온 하늘의 꿈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up above came the Father’s heart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longing to dream</a:t>
            </a:r>
            <a:br>
              <a:rPr lang="en"/>
            </a:br>
            <a:r>
              <a:rPr lang="en"/>
              <a:t>The dreams of heaven</a:t>
            </a:r>
            <a:endParaRPr/>
          </a:p>
        </p:txBody>
      </p:sp>
      <p:sp>
        <p:nvSpPr>
          <p:cNvPr id="62" name="Google Shape;62;g32df414b51f_0_45:notes">
            <a:extLst>
              <a:ext uri="{FF2B5EF4-FFF2-40B4-BE49-F238E27FC236}">
                <a16:creationId xmlns:a16="http://schemas.microsoft.com/office/drawing/2014/main" id="{78A2801E-E1E3-724C-56FD-A802B65D5EE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57241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0D5064D8-9784-863F-3327-1D44D7B08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df414b51f_0_45:notes">
            <a:extLst>
              <a:ext uri="{FF2B5EF4-FFF2-40B4-BE49-F238E27FC236}">
                <a16:creationId xmlns:a16="http://schemas.microsoft.com/office/drawing/2014/main" id="{FC0DFF33-2B24-C373-8BED-DA243539E6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32df414b51f_0_45:notes">
            <a:extLst>
              <a:ext uri="{FF2B5EF4-FFF2-40B4-BE49-F238E27FC236}">
                <a16:creationId xmlns:a16="http://schemas.microsoft.com/office/drawing/2014/main" id="{0DF321DA-DCB8-3A3A-B2E1-9C6E38E99C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청년들의 가슴 울리며</a:t>
            </a:r>
            <a:br>
              <a:rPr lang="en"/>
            </a:br>
            <a:r>
              <a:rPr lang="en"/>
              <a:t>찾아온 하늘의 꿈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up above came the Father’s heart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longing to dream</a:t>
            </a:r>
            <a:br>
              <a:rPr lang="en"/>
            </a:br>
            <a:r>
              <a:rPr lang="en"/>
              <a:t>The dreams of heaven</a:t>
            </a:r>
            <a:endParaRPr/>
          </a:p>
        </p:txBody>
      </p:sp>
      <p:sp>
        <p:nvSpPr>
          <p:cNvPr id="62" name="Google Shape;62;g32df414b51f_0_45:notes">
            <a:extLst>
              <a:ext uri="{FF2B5EF4-FFF2-40B4-BE49-F238E27FC236}">
                <a16:creationId xmlns:a16="http://schemas.microsoft.com/office/drawing/2014/main" id="{26A27741-9A3C-B068-CB8B-3212A457074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85692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2DE865CE-EF9A-FDE6-ABBA-7AEFBE10B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df414b51f_0_45:notes">
            <a:extLst>
              <a:ext uri="{FF2B5EF4-FFF2-40B4-BE49-F238E27FC236}">
                <a16:creationId xmlns:a16="http://schemas.microsoft.com/office/drawing/2014/main" id="{70362D9A-8CF2-C95C-1BEE-E8B6D2B863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32df414b51f_0_45:notes">
            <a:extLst>
              <a:ext uri="{FF2B5EF4-FFF2-40B4-BE49-F238E27FC236}">
                <a16:creationId xmlns:a16="http://schemas.microsoft.com/office/drawing/2014/main" id="{C33BB101-EDA2-EC5D-1F5E-DBD1FC5943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청년들의 가슴 울리며</a:t>
            </a:r>
            <a:br>
              <a:rPr lang="en"/>
            </a:br>
            <a:r>
              <a:rPr lang="en"/>
              <a:t>찾아온 하늘의 꿈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up above came the Father’s heart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longing to dream</a:t>
            </a:r>
            <a:br>
              <a:rPr lang="en"/>
            </a:br>
            <a:r>
              <a:rPr lang="en"/>
              <a:t>The dreams of heaven</a:t>
            </a:r>
            <a:endParaRPr/>
          </a:p>
        </p:txBody>
      </p:sp>
      <p:sp>
        <p:nvSpPr>
          <p:cNvPr id="62" name="Google Shape;62;g32df414b51f_0_45:notes">
            <a:extLst>
              <a:ext uri="{FF2B5EF4-FFF2-40B4-BE49-F238E27FC236}">
                <a16:creationId xmlns:a16="http://schemas.microsoft.com/office/drawing/2014/main" id="{E1D68C66-8278-C2BA-983D-2E3437B1560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94448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702FB22B-F36E-E229-CC7C-DA69BE6C0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df414b51f_0_45:notes">
            <a:extLst>
              <a:ext uri="{FF2B5EF4-FFF2-40B4-BE49-F238E27FC236}">
                <a16:creationId xmlns:a16="http://schemas.microsoft.com/office/drawing/2014/main" id="{3C17A37C-BBE7-FA63-DBD1-2B1D4AB071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32df414b51f_0_45:notes">
            <a:extLst>
              <a:ext uri="{FF2B5EF4-FFF2-40B4-BE49-F238E27FC236}">
                <a16:creationId xmlns:a16="http://schemas.microsoft.com/office/drawing/2014/main" id="{BC56F5DD-20D3-52CB-6ABD-EF7562969F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청년들의 가슴 울리며</a:t>
            </a:r>
            <a:br>
              <a:rPr lang="en"/>
            </a:br>
            <a:r>
              <a:rPr lang="en"/>
              <a:t>찾아온 하늘의 꿈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up above came the Father’s heart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longing to dream</a:t>
            </a:r>
            <a:br>
              <a:rPr lang="en"/>
            </a:br>
            <a:r>
              <a:rPr lang="en"/>
              <a:t>The dreams of heaven</a:t>
            </a:r>
            <a:endParaRPr/>
          </a:p>
        </p:txBody>
      </p:sp>
      <p:sp>
        <p:nvSpPr>
          <p:cNvPr id="62" name="Google Shape;62;g32df414b51f_0_45:notes">
            <a:extLst>
              <a:ext uri="{FF2B5EF4-FFF2-40B4-BE49-F238E27FC236}">
                <a16:creationId xmlns:a16="http://schemas.microsoft.com/office/drawing/2014/main" id="{868237A3-0FC1-92AE-399C-815AF57FF9F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5914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국청컨용 슬라이드 마스터">
  <p:cSld name="1_국청컨용 슬라이드 마스터"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0" y="2283719"/>
            <a:ext cx="9144000" cy="10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-744" y="499994"/>
            <a:ext cx="91455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>
          <a:extLst>
            <a:ext uri="{FF2B5EF4-FFF2-40B4-BE49-F238E27FC236}">
              <a16:creationId xmlns:a16="http://schemas.microsoft.com/office/drawing/2014/main" id="{32C1B9B3-EB95-1DE3-19FF-99480A2AE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>
            <a:extLst>
              <a:ext uri="{FF2B5EF4-FFF2-40B4-BE49-F238E27FC236}">
                <a16:creationId xmlns:a16="http://schemas.microsoft.com/office/drawing/2014/main" id="{CA30AD16-07FA-CC45-6B74-EEF48737BE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600" y="631549"/>
            <a:ext cx="91446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-US" sz="4000" dirty="0"/>
              <a:t>God, he alone protects you</a:t>
            </a:r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4100"/>
              <a:buNone/>
            </a:pPr>
            <a:r>
              <a:rPr lang="en-US" sz="4000" dirty="0"/>
              <a:t>He will hold you close</a:t>
            </a:r>
          </a:p>
        </p:txBody>
      </p:sp>
    </p:spTree>
    <p:extLst>
      <p:ext uri="{BB962C8B-B14F-4D97-AF65-F5344CB8AC3E}">
        <p14:creationId xmlns:p14="http://schemas.microsoft.com/office/powerpoint/2010/main" val="1350773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>
          <a:extLst>
            <a:ext uri="{FF2B5EF4-FFF2-40B4-BE49-F238E27FC236}">
              <a16:creationId xmlns:a16="http://schemas.microsoft.com/office/drawing/2014/main" id="{ACB1689E-7487-55F6-3C6C-E1268B770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>
            <a:extLst>
              <a:ext uri="{FF2B5EF4-FFF2-40B4-BE49-F238E27FC236}">
                <a16:creationId xmlns:a16="http://schemas.microsoft.com/office/drawing/2014/main" id="{873AEE68-0101-2C5E-305D-647BA4AFBB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600" y="631549"/>
            <a:ext cx="91446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-US" sz="4000" dirty="0"/>
              <a:t>You are precious and loved by him</a:t>
            </a:r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4100"/>
              <a:buNone/>
            </a:pPr>
            <a:r>
              <a:rPr lang="en-US" sz="4000" dirty="0"/>
              <a:t>You are a child of God</a:t>
            </a:r>
          </a:p>
        </p:txBody>
      </p:sp>
    </p:spTree>
    <p:extLst>
      <p:ext uri="{BB962C8B-B14F-4D97-AF65-F5344CB8AC3E}">
        <p14:creationId xmlns:p14="http://schemas.microsoft.com/office/powerpoint/2010/main" val="2502522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>
          <a:extLst>
            <a:ext uri="{FF2B5EF4-FFF2-40B4-BE49-F238E27FC236}">
              <a16:creationId xmlns:a16="http://schemas.microsoft.com/office/drawing/2014/main" id="{40770EB3-5026-44A5-F699-C242DC1BF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>
            <a:extLst>
              <a:ext uri="{FF2B5EF4-FFF2-40B4-BE49-F238E27FC236}">
                <a16:creationId xmlns:a16="http://schemas.microsoft.com/office/drawing/2014/main" id="{FC81FCCC-FE21-5ED7-9A0A-84708265E2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600" y="631549"/>
            <a:ext cx="91446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-US" sz="4000" dirty="0"/>
              <a:t>God, he alone protects you</a:t>
            </a:r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4100"/>
              <a:buNone/>
            </a:pPr>
            <a:r>
              <a:rPr lang="en-US" sz="4000" dirty="0"/>
              <a:t>He will hold you close</a:t>
            </a:r>
          </a:p>
        </p:txBody>
      </p:sp>
    </p:spTree>
    <p:extLst>
      <p:ext uri="{BB962C8B-B14F-4D97-AF65-F5344CB8AC3E}">
        <p14:creationId xmlns:p14="http://schemas.microsoft.com/office/powerpoint/2010/main" val="2288074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>
          <a:extLst>
            <a:ext uri="{FF2B5EF4-FFF2-40B4-BE49-F238E27FC236}">
              <a16:creationId xmlns:a16="http://schemas.microsoft.com/office/drawing/2014/main" id="{FB6A4C70-37B8-25C0-4E22-6AE38CAB0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>
            <a:extLst>
              <a:ext uri="{FF2B5EF4-FFF2-40B4-BE49-F238E27FC236}">
                <a16:creationId xmlns:a16="http://schemas.microsoft.com/office/drawing/2014/main" id="{037F57A0-1B70-4085-F4D2-23F536460A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600" y="631549"/>
            <a:ext cx="91446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-US" sz="4000" dirty="0"/>
              <a:t>You are precious and loved by him</a:t>
            </a:r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4100"/>
              <a:buNone/>
            </a:pPr>
            <a:r>
              <a:rPr lang="en-US" sz="4000" dirty="0"/>
              <a:t>You are a child of God</a:t>
            </a:r>
          </a:p>
        </p:txBody>
      </p:sp>
    </p:spTree>
    <p:extLst>
      <p:ext uri="{BB962C8B-B14F-4D97-AF65-F5344CB8AC3E}">
        <p14:creationId xmlns:p14="http://schemas.microsoft.com/office/powerpoint/2010/main" val="3833980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>
          <a:extLst>
            <a:ext uri="{FF2B5EF4-FFF2-40B4-BE49-F238E27FC236}">
              <a16:creationId xmlns:a16="http://schemas.microsoft.com/office/drawing/2014/main" id="{95B110DC-C3E7-7C01-1E69-7C271461F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>
            <a:extLst>
              <a:ext uri="{FF2B5EF4-FFF2-40B4-BE49-F238E27FC236}">
                <a16:creationId xmlns:a16="http://schemas.microsoft.com/office/drawing/2014/main" id="{40C39D87-C186-98D5-2A55-2BFE9AFA0D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600" y="631549"/>
            <a:ext cx="91446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-US" sz="4000" dirty="0"/>
              <a:t>I will no longer dwell</a:t>
            </a:r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4100"/>
              <a:buNone/>
            </a:pPr>
            <a:r>
              <a:rPr lang="en-US" sz="4000" dirty="0"/>
              <a:t>On the things of the past</a:t>
            </a:r>
          </a:p>
        </p:txBody>
      </p:sp>
    </p:spTree>
    <p:extLst>
      <p:ext uri="{BB962C8B-B14F-4D97-AF65-F5344CB8AC3E}">
        <p14:creationId xmlns:p14="http://schemas.microsoft.com/office/powerpoint/2010/main" val="3366697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>
          <a:extLst>
            <a:ext uri="{FF2B5EF4-FFF2-40B4-BE49-F238E27FC236}">
              <a16:creationId xmlns:a16="http://schemas.microsoft.com/office/drawing/2014/main" id="{2AD760FE-E418-7264-4212-5EBE1F5F8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>
            <a:extLst>
              <a:ext uri="{FF2B5EF4-FFF2-40B4-BE49-F238E27FC236}">
                <a16:creationId xmlns:a16="http://schemas.microsoft.com/office/drawing/2014/main" id="{104BF9FC-6596-6988-E90F-3A43A3FCE5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600" y="631549"/>
            <a:ext cx="91446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-US" sz="4000" dirty="0"/>
              <a:t>Everything I’ve done in the past,</a:t>
            </a:r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4100"/>
              <a:buNone/>
            </a:pPr>
            <a:r>
              <a:rPr lang="en-US" sz="4000" dirty="0"/>
              <a:t>I leave them all behind</a:t>
            </a:r>
          </a:p>
        </p:txBody>
      </p:sp>
    </p:spTree>
    <p:extLst>
      <p:ext uri="{BB962C8B-B14F-4D97-AF65-F5344CB8AC3E}">
        <p14:creationId xmlns:p14="http://schemas.microsoft.com/office/powerpoint/2010/main" val="3998051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>
          <a:extLst>
            <a:ext uri="{FF2B5EF4-FFF2-40B4-BE49-F238E27FC236}">
              <a16:creationId xmlns:a16="http://schemas.microsoft.com/office/drawing/2014/main" id="{DB0BC21F-3B2F-3C76-B650-CE4FBFA77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>
            <a:extLst>
              <a:ext uri="{FF2B5EF4-FFF2-40B4-BE49-F238E27FC236}">
                <a16:creationId xmlns:a16="http://schemas.microsoft.com/office/drawing/2014/main" id="{EFAEC286-F1A8-9C2D-129A-D0CF34FA8D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600" y="631549"/>
            <a:ext cx="91446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-US" sz="4000" dirty="0"/>
              <a:t>Lord you make rivers flow</a:t>
            </a:r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4100"/>
              <a:buNone/>
            </a:pPr>
            <a:r>
              <a:rPr lang="en-US" sz="4000" dirty="0"/>
              <a:t>in the desert place</a:t>
            </a:r>
          </a:p>
        </p:txBody>
      </p:sp>
    </p:spTree>
    <p:extLst>
      <p:ext uri="{BB962C8B-B14F-4D97-AF65-F5344CB8AC3E}">
        <p14:creationId xmlns:p14="http://schemas.microsoft.com/office/powerpoint/2010/main" val="4277962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>
          <a:extLst>
            <a:ext uri="{FF2B5EF4-FFF2-40B4-BE49-F238E27FC236}">
              <a16:creationId xmlns:a16="http://schemas.microsoft.com/office/drawing/2014/main" id="{E786843D-7511-0FF9-D221-FA57C856B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>
            <a:extLst>
              <a:ext uri="{FF2B5EF4-FFF2-40B4-BE49-F238E27FC236}">
                <a16:creationId xmlns:a16="http://schemas.microsoft.com/office/drawing/2014/main" id="{D787F5A5-CC94-0F93-FFEE-96E4A49284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600" y="631549"/>
            <a:ext cx="91446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-US" sz="4000" dirty="0"/>
              <a:t>I will lift my eyes to the Lord,</a:t>
            </a:r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4100"/>
              <a:buNone/>
            </a:pPr>
            <a:r>
              <a:rPr lang="en-US" sz="4000" dirty="0"/>
              <a:t>he will make all things new</a:t>
            </a:r>
          </a:p>
        </p:txBody>
      </p:sp>
    </p:spTree>
    <p:extLst>
      <p:ext uri="{BB962C8B-B14F-4D97-AF65-F5344CB8AC3E}">
        <p14:creationId xmlns:p14="http://schemas.microsoft.com/office/powerpoint/2010/main" val="367262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-600" y="631549"/>
            <a:ext cx="91446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-US" sz="4100" dirty="0"/>
              <a:t>I was so far away from</a:t>
            </a:r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4100"/>
              <a:buNone/>
            </a:pPr>
            <a:r>
              <a:rPr lang="en-US" sz="4100" dirty="0"/>
              <a:t>the love of the cross</a:t>
            </a:r>
            <a:endParaRPr sz="41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>
          <a:extLst>
            <a:ext uri="{FF2B5EF4-FFF2-40B4-BE49-F238E27FC236}">
              <a16:creationId xmlns:a16="http://schemas.microsoft.com/office/drawing/2014/main" id="{D651F760-7A5D-23A4-489E-5344D9EB5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>
            <a:extLst>
              <a:ext uri="{FF2B5EF4-FFF2-40B4-BE49-F238E27FC236}">
                <a16:creationId xmlns:a16="http://schemas.microsoft.com/office/drawing/2014/main" id="{BA01F480-45CE-A83E-0E8C-11F9A93CEB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600" y="631549"/>
            <a:ext cx="91446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-US" sz="4100" dirty="0"/>
              <a:t>Lord, you alone protect me</a:t>
            </a:r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4100"/>
              <a:buNone/>
            </a:pPr>
            <a:r>
              <a:rPr lang="en-US" sz="4100" dirty="0"/>
              <a:t>Hold me close to you</a:t>
            </a:r>
          </a:p>
        </p:txBody>
      </p:sp>
    </p:spTree>
    <p:extLst>
      <p:ext uri="{BB962C8B-B14F-4D97-AF65-F5344CB8AC3E}">
        <p14:creationId xmlns:p14="http://schemas.microsoft.com/office/powerpoint/2010/main" val="4191510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>
          <a:extLst>
            <a:ext uri="{FF2B5EF4-FFF2-40B4-BE49-F238E27FC236}">
              <a16:creationId xmlns:a16="http://schemas.microsoft.com/office/drawing/2014/main" id="{0BAD9C24-2759-F3A5-5B7A-0C0B2EC01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>
            <a:extLst>
              <a:ext uri="{FF2B5EF4-FFF2-40B4-BE49-F238E27FC236}">
                <a16:creationId xmlns:a16="http://schemas.microsoft.com/office/drawing/2014/main" id="{40216D06-FB83-5E88-7E7F-BBA9D3AD34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600" y="631549"/>
            <a:ext cx="91446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-US" sz="4100" dirty="0"/>
              <a:t>I am precious and loved by you</a:t>
            </a:r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4100"/>
              <a:buNone/>
            </a:pPr>
            <a:r>
              <a:rPr lang="en-US" sz="4100" dirty="0"/>
              <a:t>I’m a child of God</a:t>
            </a:r>
          </a:p>
        </p:txBody>
      </p:sp>
    </p:spTree>
    <p:extLst>
      <p:ext uri="{BB962C8B-B14F-4D97-AF65-F5344CB8AC3E}">
        <p14:creationId xmlns:p14="http://schemas.microsoft.com/office/powerpoint/2010/main" val="2720113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>
          <a:extLst>
            <a:ext uri="{FF2B5EF4-FFF2-40B4-BE49-F238E27FC236}">
              <a16:creationId xmlns:a16="http://schemas.microsoft.com/office/drawing/2014/main" id="{DD6330BC-FA72-F6C2-9004-FEF2F744F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>
            <a:extLst>
              <a:ext uri="{FF2B5EF4-FFF2-40B4-BE49-F238E27FC236}">
                <a16:creationId xmlns:a16="http://schemas.microsoft.com/office/drawing/2014/main" id="{EA03E2AE-8688-285D-6764-376A6EF566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600" y="631549"/>
            <a:ext cx="91446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-US" sz="4100" dirty="0"/>
              <a:t>Lord, you alone protect me</a:t>
            </a:r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4100"/>
              <a:buNone/>
            </a:pPr>
            <a:r>
              <a:rPr lang="en-US" sz="4100" dirty="0"/>
              <a:t>Hold me close to you</a:t>
            </a:r>
          </a:p>
        </p:txBody>
      </p:sp>
    </p:spTree>
    <p:extLst>
      <p:ext uri="{BB962C8B-B14F-4D97-AF65-F5344CB8AC3E}">
        <p14:creationId xmlns:p14="http://schemas.microsoft.com/office/powerpoint/2010/main" val="2509478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>
          <a:extLst>
            <a:ext uri="{FF2B5EF4-FFF2-40B4-BE49-F238E27FC236}">
              <a16:creationId xmlns:a16="http://schemas.microsoft.com/office/drawing/2014/main" id="{9FF0AB46-03FF-E444-4141-094B91275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>
            <a:extLst>
              <a:ext uri="{FF2B5EF4-FFF2-40B4-BE49-F238E27FC236}">
                <a16:creationId xmlns:a16="http://schemas.microsoft.com/office/drawing/2014/main" id="{E0F36BD0-4640-7AF6-BD45-610D771345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600" y="631549"/>
            <a:ext cx="91446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-US" sz="4100" dirty="0"/>
              <a:t>I am precious and loved by you</a:t>
            </a:r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4100"/>
              <a:buNone/>
            </a:pPr>
            <a:r>
              <a:rPr lang="en-US" sz="4100" dirty="0"/>
              <a:t>I’m a child of God</a:t>
            </a:r>
          </a:p>
        </p:txBody>
      </p:sp>
    </p:spTree>
    <p:extLst>
      <p:ext uri="{BB962C8B-B14F-4D97-AF65-F5344CB8AC3E}">
        <p14:creationId xmlns:p14="http://schemas.microsoft.com/office/powerpoint/2010/main" val="2377380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>
          <a:extLst>
            <a:ext uri="{FF2B5EF4-FFF2-40B4-BE49-F238E27FC236}">
              <a16:creationId xmlns:a16="http://schemas.microsoft.com/office/drawing/2014/main" id="{9966B78A-3FEA-70B9-1B56-CF3842058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>
            <a:extLst>
              <a:ext uri="{FF2B5EF4-FFF2-40B4-BE49-F238E27FC236}">
                <a16:creationId xmlns:a16="http://schemas.microsoft.com/office/drawing/2014/main" id="{F6FB5307-638F-C171-D0DB-CCB0BE1275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600" y="631549"/>
            <a:ext cx="91446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-US" sz="4000" dirty="0"/>
              <a:t>God, he alone protects you</a:t>
            </a:r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4100"/>
              <a:buNone/>
            </a:pPr>
            <a:r>
              <a:rPr lang="en-US" sz="4000" dirty="0"/>
              <a:t>He will hold you close</a:t>
            </a:r>
          </a:p>
        </p:txBody>
      </p:sp>
    </p:spTree>
    <p:extLst>
      <p:ext uri="{BB962C8B-B14F-4D97-AF65-F5344CB8AC3E}">
        <p14:creationId xmlns:p14="http://schemas.microsoft.com/office/powerpoint/2010/main" val="4238418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>
          <a:extLst>
            <a:ext uri="{FF2B5EF4-FFF2-40B4-BE49-F238E27FC236}">
              <a16:creationId xmlns:a16="http://schemas.microsoft.com/office/drawing/2014/main" id="{7F44E373-5B91-7FA2-5F11-D3AC06C8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>
            <a:extLst>
              <a:ext uri="{FF2B5EF4-FFF2-40B4-BE49-F238E27FC236}">
                <a16:creationId xmlns:a16="http://schemas.microsoft.com/office/drawing/2014/main" id="{DBBF9FD5-6F77-3055-C32D-BE413DCA43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600" y="631549"/>
            <a:ext cx="91446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-US" sz="4000" dirty="0"/>
              <a:t>You are precious and loved by him</a:t>
            </a:r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4100"/>
              <a:buNone/>
            </a:pPr>
            <a:r>
              <a:rPr lang="en-US" sz="4000" dirty="0"/>
              <a:t>You are a child of God</a:t>
            </a:r>
          </a:p>
        </p:txBody>
      </p:sp>
    </p:spTree>
    <p:extLst>
      <p:ext uri="{BB962C8B-B14F-4D97-AF65-F5344CB8AC3E}">
        <p14:creationId xmlns:p14="http://schemas.microsoft.com/office/powerpoint/2010/main" val="3335742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>
          <a:extLst>
            <a:ext uri="{FF2B5EF4-FFF2-40B4-BE49-F238E27FC236}">
              <a16:creationId xmlns:a16="http://schemas.microsoft.com/office/drawing/2014/main" id="{8C8EA8D4-9D3A-01A1-8866-070D6C9D7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>
            <a:extLst>
              <a:ext uri="{FF2B5EF4-FFF2-40B4-BE49-F238E27FC236}">
                <a16:creationId xmlns:a16="http://schemas.microsoft.com/office/drawing/2014/main" id="{5E949C15-0FEA-99E0-5A19-372F8CBD67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600" y="631549"/>
            <a:ext cx="91446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-US" sz="4000" dirty="0"/>
              <a:t>God, he alone protects you</a:t>
            </a:r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4100"/>
              <a:buNone/>
            </a:pPr>
            <a:r>
              <a:rPr lang="en-US" sz="4000" dirty="0"/>
              <a:t>He will hold you close</a:t>
            </a:r>
          </a:p>
        </p:txBody>
      </p:sp>
    </p:spTree>
    <p:extLst>
      <p:ext uri="{BB962C8B-B14F-4D97-AF65-F5344CB8AC3E}">
        <p14:creationId xmlns:p14="http://schemas.microsoft.com/office/powerpoint/2010/main" val="2869674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>
          <a:extLst>
            <a:ext uri="{FF2B5EF4-FFF2-40B4-BE49-F238E27FC236}">
              <a16:creationId xmlns:a16="http://schemas.microsoft.com/office/drawing/2014/main" id="{B3531CE9-1C33-E488-2D19-CE7382681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>
            <a:extLst>
              <a:ext uri="{FF2B5EF4-FFF2-40B4-BE49-F238E27FC236}">
                <a16:creationId xmlns:a16="http://schemas.microsoft.com/office/drawing/2014/main" id="{1872016B-D9C4-DB03-8F36-787DF88680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600" y="631549"/>
            <a:ext cx="91446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-US" sz="4000" dirty="0"/>
              <a:t>You are precious and loved by him</a:t>
            </a:r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4100"/>
              <a:buNone/>
            </a:pPr>
            <a:r>
              <a:rPr lang="en-US" sz="4000" dirty="0"/>
              <a:t>You are a child of God</a:t>
            </a:r>
          </a:p>
        </p:txBody>
      </p:sp>
    </p:spTree>
    <p:extLst>
      <p:ext uri="{BB962C8B-B14F-4D97-AF65-F5344CB8AC3E}">
        <p14:creationId xmlns:p14="http://schemas.microsoft.com/office/powerpoint/2010/main" val="2886703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4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>
          <a:extLst>
            <a:ext uri="{FF2B5EF4-FFF2-40B4-BE49-F238E27FC236}">
              <a16:creationId xmlns:a16="http://schemas.microsoft.com/office/drawing/2014/main" id="{36D13748-B544-456A-0FD0-CAAD0CD84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>
            <a:extLst>
              <a:ext uri="{FF2B5EF4-FFF2-40B4-BE49-F238E27FC236}">
                <a16:creationId xmlns:a16="http://schemas.microsoft.com/office/drawing/2014/main" id="{7468EF6D-F905-3EFA-9951-8CA4EE59EC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600" y="631549"/>
            <a:ext cx="91446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-US" sz="4100" dirty="0"/>
              <a:t>In my shame and my brokenness</a:t>
            </a:r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4100"/>
              <a:buNone/>
            </a:pPr>
            <a:r>
              <a:rPr lang="en-US" sz="4100" dirty="0"/>
              <a:t>I forgot your grace</a:t>
            </a:r>
          </a:p>
        </p:txBody>
      </p:sp>
    </p:spTree>
    <p:extLst>
      <p:ext uri="{BB962C8B-B14F-4D97-AF65-F5344CB8AC3E}">
        <p14:creationId xmlns:p14="http://schemas.microsoft.com/office/powerpoint/2010/main" val="250580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>
          <a:extLst>
            <a:ext uri="{FF2B5EF4-FFF2-40B4-BE49-F238E27FC236}">
              <a16:creationId xmlns:a16="http://schemas.microsoft.com/office/drawing/2014/main" id="{CCA5D70A-F8BE-CDF2-DD1B-11DDA3CDF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>
            <a:extLst>
              <a:ext uri="{FF2B5EF4-FFF2-40B4-BE49-F238E27FC236}">
                <a16:creationId xmlns:a16="http://schemas.microsoft.com/office/drawing/2014/main" id="{CC7A147E-B521-F562-2A98-32A6BC802E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600" y="631549"/>
            <a:ext cx="91446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-US" sz="4100" dirty="0"/>
              <a:t>But you came close to me,</a:t>
            </a:r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4100"/>
              <a:buNone/>
            </a:pPr>
            <a:r>
              <a:rPr lang="en-US" sz="4100" dirty="0"/>
              <a:t>touched my hardened heart</a:t>
            </a:r>
          </a:p>
        </p:txBody>
      </p:sp>
    </p:spTree>
    <p:extLst>
      <p:ext uri="{BB962C8B-B14F-4D97-AF65-F5344CB8AC3E}">
        <p14:creationId xmlns:p14="http://schemas.microsoft.com/office/powerpoint/2010/main" val="268520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>
          <a:extLst>
            <a:ext uri="{FF2B5EF4-FFF2-40B4-BE49-F238E27FC236}">
              <a16:creationId xmlns:a16="http://schemas.microsoft.com/office/drawing/2014/main" id="{7FE6379E-0015-6E82-C6BB-248051FF0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>
            <a:extLst>
              <a:ext uri="{FF2B5EF4-FFF2-40B4-BE49-F238E27FC236}">
                <a16:creationId xmlns:a16="http://schemas.microsoft.com/office/drawing/2014/main" id="{AA25C7EF-BE11-7A73-8013-A1483D2FDF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600" y="631549"/>
            <a:ext cx="91446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-US" sz="4100" dirty="0"/>
              <a:t>You restored me to stand again</a:t>
            </a:r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4100"/>
              <a:buNone/>
            </a:pPr>
            <a:r>
              <a:rPr lang="en-US" sz="4100" dirty="0"/>
              <a:t>I love you my Lord</a:t>
            </a:r>
          </a:p>
        </p:txBody>
      </p:sp>
    </p:spTree>
    <p:extLst>
      <p:ext uri="{BB962C8B-B14F-4D97-AF65-F5344CB8AC3E}">
        <p14:creationId xmlns:p14="http://schemas.microsoft.com/office/powerpoint/2010/main" val="8575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>
          <a:extLst>
            <a:ext uri="{FF2B5EF4-FFF2-40B4-BE49-F238E27FC236}">
              <a16:creationId xmlns:a16="http://schemas.microsoft.com/office/drawing/2014/main" id="{FB869FAE-38F5-638D-5F5A-23C7873F6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>
            <a:extLst>
              <a:ext uri="{FF2B5EF4-FFF2-40B4-BE49-F238E27FC236}">
                <a16:creationId xmlns:a16="http://schemas.microsoft.com/office/drawing/2014/main" id="{C2CC39D0-2A18-663C-A56D-7C74084528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600" y="631549"/>
            <a:ext cx="91446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-US" sz="4100" dirty="0"/>
              <a:t>Lord, you alone protect me</a:t>
            </a:r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4100"/>
              <a:buNone/>
            </a:pPr>
            <a:r>
              <a:rPr lang="en-US" sz="4100" dirty="0"/>
              <a:t>Hold me close to you</a:t>
            </a:r>
          </a:p>
        </p:txBody>
      </p:sp>
    </p:spTree>
    <p:extLst>
      <p:ext uri="{BB962C8B-B14F-4D97-AF65-F5344CB8AC3E}">
        <p14:creationId xmlns:p14="http://schemas.microsoft.com/office/powerpoint/2010/main" val="330867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>
          <a:extLst>
            <a:ext uri="{FF2B5EF4-FFF2-40B4-BE49-F238E27FC236}">
              <a16:creationId xmlns:a16="http://schemas.microsoft.com/office/drawing/2014/main" id="{6179F704-FFF1-1ECF-F748-E508438C7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>
            <a:extLst>
              <a:ext uri="{FF2B5EF4-FFF2-40B4-BE49-F238E27FC236}">
                <a16:creationId xmlns:a16="http://schemas.microsoft.com/office/drawing/2014/main" id="{017A7AAE-1324-0836-E703-0708F3EDD9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600" y="631549"/>
            <a:ext cx="91446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-US" sz="4100" dirty="0"/>
              <a:t>I am precious and loved by you</a:t>
            </a:r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4100"/>
              <a:buNone/>
            </a:pPr>
            <a:r>
              <a:rPr lang="en-US" sz="4100" dirty="0"/>
              <a:t>I’m a child of God</a:t>
            </a:r>
          </a:p>
        </p:txBody>
      </p:sp>
    </p:spTree>
    <p:extLst>
      <p:ext uri="{BB962C8B-B14F-4D97-AF65-F5344CB8AC3E}">
        <p14:creationId xmlns:p14="http://schemas.microsoft.com/office/powerpoint/2010/main" val="49994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>
          <a:extLst>
            <a:ext uri="{FF2B5EF4-FFF2-40B4-BE49-F238E27FC236}">
              <a16:creationId xmlns:a16="http://schemas.microsoft.com/office/drawing/2014/main" id="{F2A022A8-3984-E2CF-72A5-47734474F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>
            <a:extLst>
              <a:ext uri="{FF2B5EF4-FFF2-40B4-BE49-F238E27FC236}">
                <a16:creationId xmlns:a16="http://schemas.microsoft.com/office/drawing/2014/main" id="{745889FC-781A-93B3-2376-549042A523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600" y="631549"/>
            <a:ext cx="91446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-US" sz="4100" dirty="0"/>
              <a:t>Lord, you alone protect me</a:t>
            </a:r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4100"/>
              <a:buNone/>
            </a:pPr>
            <a:r>
              <a:rPr lang="en-US" sz="4100" dirty="0"/>
              <a:t>Hold me close to you</a:t>
            </a:r>
          </a:p>
        </p:txBody>
      </p:sp>
    </p:spTree>
    <p:extLst>
      <p:ext uri="{BB962C8B-B14F-4D97-AF65-F5344CB8AC3E}">
        <p14:creationId xmlns:p14="http://schemas.microsoft.com/office/powerpoint/2010/main" val="324538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>
          <a:extLst>
            <a:ext uri="{FF2B5EF4-FFF2-40B4-BE49-F238E27FC236}">
              <a16:creationId xmlns:a16="http://schemas.microsoft.com/office/drawing/2014/main" id="{7C1B6F20-0FC6-2AEA-511D-97152CB4A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>
            <a:extLst>
              <a:ext uri="{FF2B5EF4-FFF2-40B4-BE49-F238E27FC236}">
                <a16:creationId xmlns:a16="http://schemas.microsoft.com/office/drawing/2014/main" id="{3645E025-04B0-C693-04CA-76C4798D5D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600" y="631549"/>
            <a:ext cx="91446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en-US" sz="4100" dirty="0"/>
              <a:t>I am precious and loved by you</a:t>
            </a:r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4100"/>
              <a:buNone/>
            </a:pPr>
            <a:r>
              <a:rPr lang="en-US" sz="4100" dirty="0"/>
              <a:t>I’m a child of God</a:t>
            </a:r>
          </a:p>
        </p:txBody>
      </p:sp>
    </p:spTree>
    <p:extLst>
      <p:ext uri="{BB962C8B-B14F-4D97-AF65-F5344CB8AC3E}">
        <p14:creationId xmlns:p14="http://schemas.microsoft.com/office/powerpoint/2010/main" val="31362597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854</Words>
  <Application>Microsoft Office PowerPoint</Application>
  <PresentationFormat>On-screen Show (16:9)</PresentationFormat>
  <Paragraphs>144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Malgun Gothic</vt:lpstr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Solomon Nam</dc:creator>
  <cp:lastModifiedBy>Solomon Nam</cp:lastModifiedBy>
  <cp:revision>1</cp:revision>
  <dcterms:modified xsi:type="dcterms:W3CDTF">2025-01-20T09:19:43Z</dcterms:modified>
</cp:coreProperties>
</file>