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7"/>
  </p:notesMasterIdLst>
  <p:sldIdLst>
    <p:sldId id="531" r:id="rId3"/>
    <p:sldId id="397" r:id="rId4"/>
    <p:sldId id="404" r:id="rId5"/>
    <p:sldId id="398" r:id="rId6"/>
    <p:sldId id="399" r:id="rId7"/>
    <p:sldId id="405" r:id="rId8"/>
    <p:sldId id="409" r:id="rId9"/>
    <p:sldId id="400" r:id="rId10"/>
    <p:sldId id="401" r:id="rId11"/>
    <p:sldId id="406" r:id="rId12"/>
    <p:sldId id="402" r:id="rId13"/>
    <p:sldId id="403" r:id="rId14"/>
    <p:sldId id="407" r:id="rId15"/>
    <p:sldId id="40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9B4A-ADEA-4097-8990-47339E2E9F7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2BE7C-D1DB-4E2F-A425-8240543A4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8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76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주님
다시 오실 길을 만들자</a:t>
            </a:r>
          </a:p>
          <a:p>
            <a:r>
              <a:rPr lang="en-US" altLang="ko-KR"/>
              <a:t>King of Kings,
We’ll prepare the way of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6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십자가를 들고
땅 끝까지 우린 가리라</a:t>
            </a:r>
          </a:p>
          <a:p>
            <a:r>
              <a:rPr lang="en-US" altLang="ko-KR"/>
              <a:t>We’ll take up our cross and 
go out to the ends of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72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주님 하늘 영광
온 땅 덮을 때</a:t>
            </a:r>
          </a:p>
          <a:p>
            <a:r>
              <a:rPr lang="en-US" altLang="ko-KR"/>
              <a:t>And when the glory of Your kingdom 
is covering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7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주님 하늘 영광
온 땅 덮을 때</a:t>
            </a:r>
          </a:p>
          <a:p>
            <a:r>
              <a:rPr lang="en-US" altLang="ko-KR"/>
              <a:t>And when the glory of Your kingdom 
is covering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959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주님 하늘 영광
온 땅 덮을 때</a:t>
            </a:r>
          </a:p>
          <a:p>
            <a:r>
              <a:rPr lang="en-US" altLang="ko-KR"/>
              <a:t>And when the glory of Your kingdom 
is covering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55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마라나타 주 예수여</a:t>
            </a:r>
            <a:br>
              <a:rPr lang="ko-KR" altLang="en-US"/>
            </a:br>
            <a:r>
              <a:rPr lang="ko-KR" altLang="en-US"/>
              <a:t>어서 오시옵소서</a:t>
            </a:r>
          </a:p>
          <a:p>
            <a:r>
              <a:rPr lang="en-US" altLang="ko-KR"/>
              <a:t>Maranatha, Jesus our lord</a:t>
            </a:r>
          </a:p>
          <a:p>
            <a:r>
              <a:rPr lang="en-US" altLang="ko-KR"/>
              <a:t>Come, we long for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89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마라나타 주 예수여</a:t>
            </a:r>
            <a:br>
              <a:rPr lang="ko-KR" altLang="en-US"/>
            </a:br>
            <a:r>
              <a:rPr lang="ko-KR" altLang="en-US"/>
              <a:t>어서 오시옵소서</a:t>
            </a:r>
          </a:p>
          <a:p>
            <a:r>
              <a:rPr lang="en-US" altLang="ko-KR"/>
              <a:t>Maranatha, Jesus our lord</a:t>
            </a:r>
          </a:p>
          <a:p>
            <a:r>
              <a:rPr lang="en-US" altLang="ko-KR"/>
              <a:t>Come, we long for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4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땅의 모든 끝 모든 족속</a:t>
            </a:r>
            <a:br>
              <a:rPr lang="ko-KR" altLang="en-US"/>
            </a:br>
            <a:r>
              <a:rPr lang="ko-KR" altLang="en-US"/>
              <a:t>주를 찬송하게 하소서</a:t>
            </a:r>
          </a:p>
          <a:p>
            <a:r>
              <a:rPr lang="en-US" altLang="ko-KR"/>
              <a:t>Across the earth, may nations rise</a:t>
            </a:r>
          </a:p>
          <a:p>
            <a:r>
              <a:rPr lang="en-US" altLang="ko-KR"/>
              <a:t>To worship You our lord and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47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마라나타 주 예수여</a:t>
            </a:r>
            <a:br>
              <a:rPr lang="ko-KR" altLang="en-US"/>
            </a:br>
            <a:r>
              <a:rPr lang="ko-KR" altLang="en-US"/>
              <a:t>어서 오시옵소서</a:t>
            </a:r>
          </a:p>
          <a:p>
            <a:r>
              <a:rPr lang="en-US" altLang="ko-KR"/>
              <a:t>Maranatha, Jesus our lord</a:t>
            </a:r>
          </a:p>
          <a:p>
            <a:r>
              <a:rPr lang="en-US" altLang="ko-KR"/>
              <a:t>Come, we long for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34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마라나타 주 예수여</a:t>
            </a:r>
            <a:br>
              <a:rPr lang="ko-KR" altLang="en-US"/>
            </a:br>
            <a:r>
              <a:rPr lang="ko-KR" altLang="en-US"/>
              <a:t>어서 오시옵소서</a:t>
            </a:r>
          </a:p>
          <a:p>
            <a:r>
              <a:rPr lang="en-US" altLang="ko-KR"/>
              <a:t>Maranatha, Jesus our lord</a:t>
            </a:r>
          </a:p>
          <a:p>
            <a:r>
              <a:rPr lang="en-US" altLang="ko-KR"/>
              <a:t>Come, we long for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7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열방이 주께 돌아와</a:t>
            </a:r>
            <a:br>
              <a:rPr lang="ko-KR" altLang="en-US"/>
            </a:br>
            <a:r>
              <a:rPr lang="ko-KR" altLang="en-US"/>
              <a:t>춤추며 경배하게 하소서</a:t>
            </a:r>
          </a:p>
          <a:p>
            <a:r>
              <a:rPr lang="en-US" altLang="ko-KR"/>
              <a:t>All tribes and tongues turn to Jesus</a:t>
            </a:r>
          </a:p>
          <a:p>
            <a:r>
              <a:rPr lang="en-US" altLang="ko-KR"/>
              <a:t>With dance and praise
before his coming throne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15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열방이 주께 돌아와</a:t>
            </a:r>
            <a:br>
              <a:rPr lang="ko-KR" altLang="en-US"/>
            </a:br>
            <a:r>
              <a:rPr lang="ko-KR" altLang="en-US"/>
              <a:t>춤추며 경배하게 하소서</a:t>
            </a:r>
          </a:p>
          <a:p>
            <a:r>
              <a:rPr lang="en-US" altLang="ko-KR"/>
              <a:t>All tribes and tongues turn to Jesus</a:t>
            </a:r>
          </a:p>
          <a:p>
            <a:r>
              <a:rPr lang="en-US" altLang="ko-KR"/>
              <a:t>With dance and praise
before his coming throne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403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주님
다시 오실 길을 만들자</a:t>
            </a:r>
          </a:p>
          <a:p>
            <a:r>
              <a:rPr lang="en-US" altLang="ko-KR"/>
              <a:t>King of Kings,
We’ll prepare the way of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2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98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45847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4584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333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3333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333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39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+mj-lt"/>
          <a:ea typeface="+mj-ea"/>
          <a:cs typeface="굴림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굴림" pitchFamily="50" charset="-127"/>
          <a:ea typeface="굴림" pitchFamily="50" charset="-127"/>
          <a:cs typeface="굴림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굴림" pitchFamily="50" charset="-127"/>
          <a:ea typeface="굴림" pitchFamily="50" charset="-127"/>
          <a:cs typeface="굴림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굴림" pitchFamily="50" charset="-127"/>
          <a:ea typeface="굴림" pitchFamily="50" charset="-127"/>
          <a:cs typeface="굴림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ct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4200" b="1">
          <a:solidFill>
            <a:schemeClr val="bg1"/>
          </a:solidFill>
          <a:latin typeface="+mn-lt"/>
          <a:ea typeface="굴림" charset="0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j-lt"/>
          <a:ea typeface="+mj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j-lt"/>
          <a:ea typeface="+mj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+mj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FCF6036-9E9A-4A25-B5B3-B66F806E8BD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442E1-AC44-4C9B-8D79-CCBA77050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the word of truth </a:t>
            </a:r>
          </a:p>
          <a:p>
            <a:r>
              <a:rPr lang="en-US" dirty="0"/>
              <a:t> restore this barren land</a:t>
            </a:r>
          </a:p>
        </p:txBody>
      </p:sp>
    </p:spTree>
    <p:extLst>
      <p:ext uri="{BB962C8B-B14F-4D97-AF65-F5344CB8AC3E}">
        <p14:creationId xmlns:p14="http://schemas.microsoft.com/office/powerpoint/2010/main" val="68696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River of your grace, Lord, let it overflow</a:t>
            </a:r>
          </a:p>
          <a:p>
            <a:r>
              <a:rPr lang="en-US" dirty="0"/>
              <a:t>Wind of the Holy Spirit, blow</a:t>
            </a:r>
          </a:p>
        </p:txBody>
      </p:sp>
    </p:spTree>
    <p:extLst>
      <p:ext uri="{BB962C8B-B14F-4D97-AF65-F5344CB8AC3E}">
        <p14:creationId xmlns:p14="http://schemas.microsoft.com/office/powerpoint/2010/main" val="75119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Oh, the splendor of your glorious day</a:t>
            </a:r>
          </a:p>
          <a:p>
            <a:r>
              <a:rPr lang="en-US" dirty="0"/>
              <a:t>Come and fill this land</a:t>
            </a:r>
          </a:p>
        </p:txBody>
      </p:sp>
    </p:spTree>
    <p:extLst>
      <p:ext uri="{BB962C8B-B14F-4D97-AF65-F5344CB8AC3E}">
        <p14:creationId xmlns:p14="http://schemas.microsoft.com/office/powerpoint/2010/main" val="7054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Oh, the kingdom of the Lord our God</a:t>
            </a:r>
          </a:p>
          <a:p>
            <a:r>
              <a:rPr lang="en-US" dirty="0"/>
              <a:t>Reign forevermore</a:t>
            </a:r>
          </a:p>
        </p:txBody>
      </p:sp>
    </p:spTree>
    <p:extLst>
      <p:ext uri="{BB962C8B-B14F-4D97-AF65-F5344CB8AC3E}">
        <p14:creationId xmlns:p14="http://schemas.microsoft.com/office/powerpoint/2010/main" val="70495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Reign forevermore</a:t>
            </a:r>
          </a:p>
        </p:txBody>
      </p:sp>
    </p:spTree>
    <p:extLst>
      <p:ext uri="{BB962C8B-B14F-4D97-AF65-F5344CB8AC3E}">
        <p14:creationId xmlns:p14="http://schemas.microsoft.com/office/powerpoint/2010/main" val="192306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 to this desolate land laid in waste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11E24-86DB-5640-AFEF-E47625502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0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Oh God of heaven, </a:t>
            </a:r>
          </a:p>
          <a:p>
            <a:r>
              <a:rPr lang="en-US" dirty="0"/>
              <a:t>Lord, hear our desperate cries for mercy</a:t>
            </a:r>
          </a:p>
        </p:txBody>
      </p:sp>
    </p:spTree>
    <p:extLst>
      <p:ext uri="{BB962C8B-B14F-4D97-AF65-F5344CB8AC3E}">
        <p14:creationId xmlns:p14="http://schemas.microsoft.com/office/powerpoint/2010/main" val="159904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Forgive our sins and our iniquities</a:t>
            </a:r>
          </a:p>
          <a:p>
            <a:r>
              <a:rPr lang="en-US" dirty="0"/>
              <a:t>Restore and heal this land</a:t>
            </a:r>
          </a:p>
        </p:txBody>
      </p:sp>
    </p:spTree>
    <p:extLst>
      <p:ext uri="{BB962C8B-B14F-4D97-AF65-F5344CB8AC3E}">
        <p14:creationId xmlns:p14="http://schemas.microsoft.com/office/powerpoint/2010/main" val="99551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from these ashes </a:t>
            </a:r>
          </a:p>
          <a:p>
            <a:r>
              <a:rPr lang="en-US" dirty="0"/>
              <a:t>we will start to build</a:t>
            </a:r>
          </a:p>
        </p:txBody>
      </p:sp>
    </p:spTree>
    <p:extLst>
      <p:ext uri="{BB962C8B-B14F-4D97-AF65-F5344CB8AC3E}">
        <p14:creationId xmlns:p14="http://schemas.microsoft.com/office/powerpoint/2010/main" val="176497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new foundation from </a:t>
            </a:r>
          </a:p>
          <a:p>
            <a:r>
              <a:rPr lang="en-US" dirty="0"/>
              <a:t>the fallen ruins of this land</a:t>
            </a:r>
          </a:p>
        </p:txBody>
      </p:sp>
    </p:spTree>
    <p:extLst>
      <p:ext uri="{BB962C8B-B14F-4D97-AF65-F5344CB8AC3E}">
        <p14:creationId xmlns:p14="http://schemas.microsoft.com/office/powerpoint/2010/main" val="65307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Come burn the idols raised </a:t>
            </a:r>
          </a:p>
          <a:p>
            <a:r>
              <a:rPr lang="en-US" dirty="0"/>
              <a:t>above your name</a:t>
            </a:r>
          </a:p>
        </p:txBody>
      </p:sp>
    </p:spTree>
    <p:extLst>
      <p:ext uri="{BB962C8B-B14F-4D97-AF65-F5344CB8AC3E}">
        <p14:creationId xmlns:p14="http://schemas.microsoft.com/office/powerpoint/2010/main" val="112896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 of the Holy Spirit, come</a:t>
            </a:r>
          </a:p>
        </p:txBody>
      </p:sp>
    </p:spTree>
    <p:extLst>
      <p:ext uri="{BB962C8B-B14F-4D97-AF65-F5344CB8AC3E}">
        <p14:creationId xmlns:p14="http://schemas.microsoft.com/office/powerpoint/2010/main" val="142026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With fire </a:t>
            </a:r>
            <a:r>
              <a:rPr lang="en-US" dirty="0"/>
              <a:t>of revival </a:t>
            </a:r>
          </a:p>
          <a:p>
            <a:r>
              <a:rPr lang="en-US" dirty="0"/>
              <a:t>Lord, consume this land</a:t>
            </a:r>
          </a:p>
        </p:txBody>
      </p:sp>
    </p:spTree>
    <p:extLst>
      <p:ext uri="{BB962C8B-B14F-4D97-AF65-F5344CB8AC3E}">
        <p14:creationId xmlns:p14="http://schemas.microsoft.com/office/powerpoint/2010/main" val="20087130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HY헤드라인M"/>
        <a:ea typeface="HY헤드라인M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408</Words>
  <Application>Microsoft Office PowerPoint</Application>
  <PresentationFormat>Widescreen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굴림</vt:lpstr>
      <vt:lpstr>HY헤드라인M</vt:lpstr>
      <vt:lpstr>맑은 고딕</vt:lpstr>
      <vt:lpstr>Arial</vt:lpstr>
      <vt:lpstr>Calibri</vt:lpstr>
      <vt:lpstr>1_Office 테마</vt:lpstr>
      <vt:lpstr>1_기본 디자인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28</cp:revision>
  <dcterms:created xsi:type="dcterms:W3CDTF">2020-02-08T19:20:51Z</dcterms:created>
  <dcterms:modified xsi:type="dcterms:W3CDTF">2022-04-01T04:31:31Z</dcterms:modified>
</cp:coreProperties>
</file>