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1046" r:id="rId2"/>
    <p:sldId id="1047" r:id="rId3"/>
    <p:sldId id="1048" r:id="rId4"/>
    <p:sldId id="1049" r:id="rId5"/>
    <p:sldId id="1050" r:id="rId6"/>
    <p:sldId id="1051" r:id="rId7"/>
    <p:sldId id="1052" r:id="rId8"/>
    <p:sldId id="1053" r:id="rId9"/>
    <p:sldId id="1054" r:id="rId10"/>
    <p:sldId id="1055" r:id="rId11"/>
    <p:sldId id="1056" r:id="rId12"/>
    <p:sldId id="1057" r:id="rId13"/>
    <p:sldId id="1058" r:id="rId14"/>
    <p:sldId id="1059" r:id="rId15"/>
    <p:sldId id="1060" r:id="rId16"/>
    <p:sldId id="1061" r:id="rId17"/>
    <p:sldId id="10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663B-BC7E-41BA-95C4-073F86827A9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B16D8-6460-47DB-BBEF-51C4C2C29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4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주는 자비하셔서
늘 함께 계시고</a:t>
            </a:r>
          </a:p>
          <a:p>
            <a:r>
              <a:rPr lang="en-US" altLang="ko-KR"/>
              <a:t>He tells me of my Father’s love,
And never slumb’ring eye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51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궁핍함을 아시고
늘 채워주시네</a:t>
            </a:r>
          </a:p>
          <a:p>
            <a:r>
              <a:rPr lang="en-US" altLang="ko-KR"/>
              <a:t>My everlasting King above
Will all my needs supply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08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주님을 찬송하면서
할렐루야 할렐루야</a:t>
            </a:r>
          </a:p>
          <a:p>
            <a:r>
              <a:rPr lang="en-US" altLang="ko-KR"/>
              <a:t>Singing I go along life’s road,
Praising the Lord, praising the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57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앞길 멀고 험해도
나 주님만 따라가리</a:t>
            </a:r>
          </a:p>
          <a:p>
            <a:r>
              <a:rPr lang="en-US" altLang="ko-KR"/>
              <a:t>Singing I go along life’s road,
For Jesus has lifted my load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22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주와 맺은 언약은
영 불변하시니</a:t>
            </a:r>
          </a:p>
          <a:p>
            <a:r>
              <a:rPr lang="en-US" altLang="ko-KR"/>
              <a:t>When to the throne of grace I flee,
I find the promise true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787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나라 가기까지는
늘 보호 하시네</a:t>
            </a:r>
          </a:p>
          <a:p>
            <a:r>
              <a:rPr lang="en-US" altLang="ko-KR"/>
              <a:t>The mighty arms upholding me
Will bear my burdens too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769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주님을 찬송하면서
할렐루야 할렐루야</a:t>
            </a:r>
          </a:p>
          <a:p>
            <a:r>
              <a:rPr lang="en-US" altLang="ko-KR"/>
              <a:t>Singing I go along life’s road,
Praising the Lord, praising the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945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앞길 멀고 험해도
나 주님만 따라가리</a:t>
            </a:r>
          </a:p>
          <a:p>
            <a:r>
              <a:rPr lang="en-US" altLang="ko-KR"/>
              <a:t>Singing I go along life’s road,
For Jesus has lifted my load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6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안에 있는 나에게
딴 근심 있으랴</a:t>
            </a:r>
          </a:p>
          <a:p>
            <a:r>
              <a:rPr lang="en-US" altLang="ko-KR"/>
              <a:t>The trusting heart to Jesus clings,
Nor any ill forebodes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18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밑에 나아가
내 짐을 풀었네</a:t>
            </a:r>
          </a:p>
          <a:p>
            <a:r>
              <a:rPr lang="en-US" altLang="ko-KR"/>
              <a:t>But at the cross of Calv’ry, sings,
Praise God for lifted loads!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17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주님을 찬송하면서
할렐루야 할렐루야</a:t>
            </a:r>
          </a:p>
          <a:p>
            <a:r>
              <a:rPr lang="en-US" altLang="ko-KR"/>
              <a:t>Singing I go along life’s road,
Praising the Lord, praising the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21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앞길 멀고 험해도
나 주님만 따라가리</a:t>
            </a:r>
          </a:p>
          <a:p>
            <a:r>
              <a:rPr lang="en-US" altLang="ko-KR"/>
              <a:t>Singing I go along life’s road,
For Jesus has lifted my load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32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두려움이 변하여
내 기도 되었고</a:t>
            </a:r>
          </a:p>
          <a:p>
            <a:r>
              <a:rPr lang="en-US" altLang="ko-KR"/>
              <a:t>The passing days bring many cares,
“Fear not,” I hear Him say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전날의 한숨 변하여
내 노래 되었네</a:t>
            </a:r>
          </a:p>
          <a:p>
            <a:r>
              <a:rPr lang="en-US" altLang="ko-KR"/>
              <a:t>And when my fears are turned to prayers,
The burdens slip away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28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주님을 찬송하면서
할렐루야 할렐루야</a:t>
            </a:r>
          </a:p>
          <a:p>
            <a:r>
              <a:rPr lang="en-US" altLang="ko-KR"/>
              <a:t>Singing I go along life’s road,
Praising the Lord, praising the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3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앞길 멀고 험해도
나 주님만 따라가리</a:t>
            </a:r>
          </a:p>
          <a:p>
            <a:r>
              <a:rPr lang="en-US" altLang="ko-KR"/>
              <a:t>Singing I go along life’s road,
For Jesus has lifted my load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6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30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4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FCB5FA8-E75A-4B27-8927-ECB79CA7AF0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775EA8-0A50-4532-B2F0-658A1A12B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내 주는 자비하셔서
늘 함께 계시고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He tells me of my Father’s love,
And never slumb’ring eye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내 궁핍함을 아시고
늘 채워주시네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Everlasting King above
Will all my needs supply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주님을 찬송하면서
할렐루야 할렐루야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Singing I go along life’s road,
Praising the Lord, praising the Lord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내 앞길 멀고 험해도
나 주님만 따라가리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Singing I go along life’s road,
For Jesus has lifted my load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내 주와 맺은 언약은
영 불변하시니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When to the throne of grace I flee,
I find the promise true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그 나라 가기까지는
늘 보호 하시네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mighty arms upholding me
Will bear my burdens too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주님을 찬송하면서
할렐루야 할렐루야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Singing I go along life’s road,
Praising the Lord, praising the Lord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내 앞길 멀고 험해도
나 주님만 따라가리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Singing I go along life’s road,
For Jesus has lifted my load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 안에 있는 나에게
딴 근심 있으랴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trusting heart to Jesus clings,
Nor any ill forebodes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십자가 밑에 나아가
내 짐을 풀었네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But at the cross of Calv’ry, sings,
Praise God for lifted loads!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주님을 찬송하면서
할렐루야 할렐루야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Singing I go along life’s road,
Praising the Lord, praising the Lord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내 앞길 멀고 험해도
나 주님만 따라가리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Singing I go along life’s road,
For Jesus has lifted my 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그 두려움이 변하여
내 기도 되었고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passing days bring many cares,
“Fear not,” I hear him say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전날의 한숨 변하여
내 노래 되었네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And when my fears are turned to prayers,
The burdens slip away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주님을 찬송하면서
할렐루야 할렐루야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Singing I go along life’s road,
Praising the Lord, praising the Lord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내 앞길 멀고 험해도
나 주님만 따라가리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Singing I go along life’s road,
For Jesus has lifted my load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679</Words>
  <Application>Microsoft Office PowerPoint</Application>
  <PresentationFormat>Widescreen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1_Office 테마</vt:lpstr>
      <vt:lpstr>PowerPoint Presentation</vt:lpstr>
      <vt:lpstr>주 안에 있는 나에게
딴 근심 있으랴</vt:lpstr>
      <vt:lpstr>십자가 밑에 나아가
내 짐을 풀었네</vt:lpstr>
      <vt:lpstr>주님을 찬송하면서
할렐루야 할렐루야</vt:lpstr>
      <vt:lpstr>내 앞길 멀고 험해도
나 주님만 따라가리</vt:lpstr>
      <vt:lpstr>그 두려움이 변하여
내 기도 되었고</vt:lpstr>
      <vt:lpstr>전날의 한숨 변하여
내 노래 되었네</vt:lpstr>
      <vt:lpstr>주님을 찬송하면서
할렐루야 할렐루야</vt:lpstr>
      <vt:lpstr>내 앞길 멀고 험해도
나 주님만 따라가리</vt:lpstr>
      <vt:lpstr>내 주는 자비하셔서
늘 함께 계시고</vt:lpstr>
      <vt:lpstr>내 궁핍함을 아시고
늘 채워주시네</vt:lpstr>
      <vt:lpstr>주님을 찬송하면서
할렐루야 할렐루야</vt:lpstr>
      <vt:lpstr>내 앞길 멀고 험해도
나 주님만 따라가리</vt:lpstr>
      <vt:lpstr>내 주와 맺은 언약은
영 불변하시니</vt:lpstr>
      <vt:lpstr>그 나라 가기까지는
늘 보호 하시네</vt:lpstr>
      <vt:lpstr>주님을 찬송하면서
할렐루야 할렐루야</vt:lpstr>
      <vt:lpstr>내 앞길 멀고 험해도
나 주님만 따라가리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4</cp:revision>
  <dcterms:created xsi:type="dcterms:W3CDTF">2020-02-08T19:46:28Z</dcterms:created>
  <dcterms:modified xsi:type="dcterms:W3CDTF">2022-04-01T04:30:44Z</dcterms:modified>
</cp:coreProperties>
</file>