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93" r:id="rId2"/>
    <p:sldId id="394" r:id="rId3"/>
    <p:sldId id="396" r:id="rId4"/>
    <p:sldId id="398" r:id="rId5"/>
    <p:sldId id="400" r:id="rId6"/>
    <p:sldId id="402" r:id="rId7"/>
    <p:sldId id="403" r:id="rId8"/>
    <p:sldId id="408" r:id="rId9"/>
    <p:sldId id="4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0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ED27-6FCB-4654-AA72-4149CDC2CF4B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09EE-E68A-4406-B002-8021B950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3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피난처 되시는 주 예수</a:t>
            </a:r>
            <a:br>
              <a:rPr lang="ko-KR" altLang="en-US"/>
            </a:br>
            <a:r>
              <a:rPr lang="ko-KR" altLang="en-US"/>
              <a:t>영원한 승리의 왕</a:t>
            </a:r>
          </a:p>
          <a:p>
            <a:r>
              <a:rPr lang="en-US" altLang="ko-KR"/>
              <a:t>Jesus, our refuge and our strength</a:t>
            </a:r>
          </a:p>
          <a:p>
            <a:r>
              <a:rPr lang="en-US" altLang="ko-KR"/>
              <a:t>Forever victorious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6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얼굴을 구할 때</a:t>
            </a:r>
            <a:br>
              <a:rPr lang="ko-KR" altLang="en-US"/>
            </a:br>
            <a:r>
              <a:rPr lang="ko-KR" altLang="en-US"/>
              <a:t>주의 빛 비추시네</a:t>
            </a:r>
          </a:p>
          <a:p>
            <a:r>
              <a:rPr lang="en-US" altLang="ko-KR"/>
              <a:t>As we seek Your face, O God</a:t>
            </a:r>
          </a:p>
          <a:p>
            <a:r>
              <a:rPr lang="en-US" altLang="ko-KR"/>
              <a:t>You'll shine your great light over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43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전쟁은 주님께 속했네</a:t>
            </a:r>
            <a:br>
              <a:rPr lang="ko-KR" altLang="en-US"/>
            </a:br>
            <a:r>
              <a:rPr lang="ko-KR" altLang="en-US"/>
              <a:t>승리는 우리의 것</a:t>
            </a:r>
          </a:p>
          <a:p>
            <a:r>
              <a:rPr lang="en-US" altLang="ko-KR"/>
              <a:t>The battle belongs to You, my Lord</a:t>
            </a:r>
          </a:p>
          <a:p>
            <a:r>
              <a:rPr lang="en-US" altLang="ko-KR"/>
              <a:t>And victory is ours in this place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예수의 이름을 높이며</a:t>
            </a:r>
            <a:br>
              <a:rPr lang="ko-KR" altLang="en-US"/>
            </a:br>
            <a:r>
              <a:rPr lang="ko-KR" altLang="en-US"/>
              <a:t>영원히 찬양하리</a:t>
            </a:r>
          </a:p>
          <a:p>
            <a:r>
              <a:rPr lang="en-US" altLang="ko-KR"/>
              <a:t>We lift the name of Jesus Christ</a:t>
            </a:r>
          </a:p>
          <a:p>
            <a:r>
              <a:rPr lang="en-US" altLang="ko-KR"/>
              <a:t>And praise him eternally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37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임재에
온 땅 흔들리고</a:t>
            </a:r>
          </a:p>
          <a:p>
            <a:r>
              <a:rPr lang="en-US" altLang="ko-KR"/>
              <a:t>The presence of our God
It shakes the whole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0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기도에
하늘 문 여시네</a:t>
            </a:r>
          </a:p>
          <a:p>
            <a:r>
              <a:rPr lang="en-US" altLang="ko-KR"/>
              <a:t>The prayers of the saints
will open heavens’ doors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임재에
온 땅 흔들리고</a:t>
            </a:r>
          </a:p>
          <a:p>
            <a:r>
              <a:rPr lang="en-US" altLang="ko-KR"/>
              <a:t>The presence of our God
It shakes the whole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99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1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3044958"/>
            <a:ext cx="12192000" cy="1347021"/>
          </a:xfrm>
        </p:spPr>
        <p:txBody>
          <a:bodyPr anchor="t">
            <a:normAutofit/>
          </a:bodyPr>
          <a:lstStyle>
            <a:lvl1pPr latinLnBrk="0">
              <a:defRPr sz="5333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E22301-5C7D-434B-B146-3801FAE55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C9CB5-F9E7-4261-A2BC-9624F16F0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blood of The Passover Lamb</a:t>
            </a:r>
          </a:p>
          <a:p>
            <a:r>
              <a:rPr lang="en-US" dirty="0"/>
              <a:t>Is applied to the door of my life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5454AE-551B-B887-D935-E2B82DB0D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tabLst>
                <a:tab pos="4913313" algn="l"/>
              </a:tabLst>
            </a:pPr>
            <a:r>
              <a:rPr lang="en-US" spc="-150" dirty="0"/>
              <a:t>No power of darkness could ever withstand</a:t>
            </a:r>
          </a:p>
          <a:p>
            <a:r>
              <a:rPr lang="en-US" dirty="0"/>
              <a:t>The force of the blood sacrifice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4995E7-C19B-6849-1C96-B048AA06C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Though </a:t>
            </a:r>
            <a:r>
              <a:rPr lang="en-US" dirty="0" err="1"/>
              <a:t>satan</a:t>
            </a:r>
            <a:r>
              <a:rPr lang="en-US" dirty="0"/>
              <a:t> will bring accusations</a:t>
            </a:r>
          </a:p>
          <a:p>
            <a:r>
              <a:rPr lang="en-US" dirty="0"/>
              <a:t>I let him know right where I stand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D3FF70-20D5-A7D3-4DF9-8307FA2A7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now there is no condemnation</a:t>
            </a:r>
          </a:p>
          <a:p>
            <a:r>
              <a:rPr lang="en-US" dirty="0"/>
              <a:t>I’m under the blood of the lamb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D33701-712A-2461-A569-A414EB025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I’m under the blood of the Lamb</a:t>
            </a:r>
          </a:p>
          <a:p>
            <a:r>
              <a:rPr lang="en-US" dirty="0"/>
              <a:t>That covers the guilt of my past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3381B6-2528-FD12-EF1B-B2D9864E7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mercy of God</a:t>
            </a:r>
          </a:p>
          <a:p>
            <a:r>
              <a:rPr lang="en-US" dirty="0"/>
              <a:t>Holy and righteous I stand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94D29B-A2A3-5ACD-26AC-2B37F70F0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I’m under the blood of the Lamb</a:t>
            </a:r>
          </a:p>
          <a:p>
            <a:r>
              <a:rPr lang="en-US" sz="6300" spc="-300" dirty="0"/>
              <a:t>I’m safe and secure from the enemy’s plan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7F93DC-2C35-C0D4-9A6E-4EF437570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7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150" dirty="0"/>
              <a:t>No weapon formed against me will stand</a:t>
            </a:r>
          </a:p>
          <a:p>
            <a:r>
              <a:rPr lang="en-US" spc="-150" dirty="0"/>
              <a:t>I’m under the blood of the Lamb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8E7BDD-526B-0DF8-E7B3-21B12F3023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263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다음_Regular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Sean Liao</cp:lastModifiedBy>
  <cp:revision>10</cp:revision>
  <dcterms:created xsi:type="dcterms:W3CDTF">2020-02-08T19:24:00Z</dcterms:created>
  <dcterms:modified xsi:type="dcterms:W3CDTF">2023-08-04T02:24:25Z</dcterms:modified>
</cp:coreProperties>
</file>