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84" r:id="rId3"/>
    <p:sldId id="286" r:id="rId4"/>
    <p:sldId id="291" r:id="rId5"/>
    <p:sldId id="292" r:id="rId6"/>
    <p:sldId id="293" r:id="rId7"/>
    <p:sldId id="287" r:id="rId8"/>
    <p:sldId id="288" r:id="rId9"/>
    <p:sldId id="260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6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2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8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4800600"/>
          </a:xfrm>
        </p:spPr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81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20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44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5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9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12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426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984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4400">
          <a:solidFill>
            <a:schemeClr val="tx1"/>
          </a:solidFill>
          <a:latin typeface="Daum_SemiBold" panose="02000700060000000000" pitchFamily="2" charset="-127"/>
          <a:ea typeface="Daum_SemiBold" panose="02000700060000000000" pitchFamily="2" charset="-127"/>
          <a:cs typeface="+mn-cs"/>
        </a:defRPr>
      </a:lvl1pPr>
      <a:lvl2pPr marL="742950" indent="-28575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ko-K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08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So remember your people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Remember your children</a:t>
            </a:r>
          </a:p>
        </p:txBody>
      </p:sp>
    </p:spTree>
    <p:extLst>
      <p:ext uri="{BB962C8B-B14F-4D97-AF65-F5344CB8AC3E}">
        <p14:creationId xmlns:p14="http://schemas.microsoft.com/office/powerpoint/2010/main" val="280173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Remember your promise, oh God</a:t>
            </a:r>
          </a:p>
        </p:txBody>
      </p:sp>
    </p:spTree>
    <p:extLst>
      <p:ext uri="{BB962C8B-B14F-4D97-AF65-F5344CB8AC3E}">
        <p14:creationId xmlns:p14="http://schemas.microsoft.com/office/powerpoint/2010/main" val="39037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</a:t>
            </a:r>
          </a:p>
        </p:txBody>
      </p:sp>
    </p:spTree>
    <p:extLst>
      <p:ext uri="{BB962C8B-B14F-4D97-AF65-F5344CB8AC3E}">
        <p14:creationId xmlns:p14="http://schemas.microsoft.com/office/powerpoint/2010/main" val="362251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 for me</a:t>
            </a:r>
          </a:p>
        </p:txBody>
      </p:sp>
    </p:spTree>
    <p:extLst>
      <p:ext uri="{BB962C8B-B14F-4D97-AF65-F5344CB8AC3E}">
        <p14:creationId xmlns:p14="http://schemas.microsoft.com/office/powerpoint/2010/main" val="88616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>
                <a:solidFill>
                  <a:schemeClr val="bg1"/>
                </a:solidFill>
                <a:latin typeface="Calibri" panose="020F0502020204030204" pitchFamily="34" charset="0"/>
              </a:rPr>
              <a:t>For me</a:t>
            </a:r>
            <a:endParaRPr lang="en-US" altLang="ko-KR" sz="6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Great is your faithfulness, oh God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 wrestle with the sinner’s heart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 lead us by still waters into mercy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and nothing can keep us apart</a:t>
            </a:r>
          </a:p>
        </p:txBody>
      </p:sp>
    </p:spTree>
    <p:extLst>
      <p:ext uri="{BB962C8B-B14F-4D97-AF65-F5344CB8AC3E}">
        <p14:creationId xmlns:p14="http://schemas.microsoft.com/office/powerpoint/2010/main" val="103821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So remember your people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Remember your children</a:t>
            </a:r>
          </a:p>
        </p:txBody>
      </p:sp>
    </p:spTree>
    <p:extLst>
      <p:ext uri="{BB962C8B-B14F-4D97-AF65-F5344CB8AC3E}">
        <p14:creationId xmlns:p14="http://schemas.microsoft.com/office/powerpoint/2010/main" val="103725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Remember your promise, oh God</a:t>
            </a:r>
          </a:p>
        </p:txBody>
      </p:sp>
    </p:spTree>
    <p:extLst>
      <p:ext uri="{BB962C8B-B14F-4D97-AF65-F5344CB8AC3E}">
        <p14:creationId xmlns:p14="http://schemas.microsoft.com/office/powerpoint/2010/main" val="25426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</a:t>
            </a:r>
          </a:p>
        </p:txBody>
      </p:sp>
    </p:spTree>
    <p:extLst>
      <p:ext uri="{BB962C8B-B14F-4D97-AF65-F5344CB8AC3E}">
        <p14:creationId xmlns:p14="http://schemas.microsoft.com/office/powerpoint/2010/main" val="389002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Your grace is enough for me</a:t>
            </a:r>
          </a:p>
        </p:txBody>
      </p:sp>
    </p:spTree>
    <p:extLst>
      <p:ext uri="{BB962C8B-B14F-4D97-AF65-F5344CB8AC3E}">
        <p14:creationId xmlns:p14="http://schemas.microsoft.com/office/powerpoint/2010/main" val="29993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Great is your love and justice God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You use the weak to lead the strong</a:t>
            </a:r>
            <a:endParaRPr lang="en-US" altLang="ko-KR" sz="5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9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spc="-300" dirty="0">
                <a:solidFill>
                  <a:schemeClr val="bg1"/>
                </a:solidFill>
                <a:latin typeface="Calibri" panose="020F0502020204030204" pitchFamily="34" charset="0"/>
              </a:rPr>
              <a:t>You lead us in the song of your salvation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all your people sing along</a:t>
            </a:r>
          </a:p>
        </p:txBody>
      </p:sp>
    </p:spTree>
    <p:extLst>
      <p:ext uri="{BB962C8B-B14F-4D97-AF65-F5344CB8AC3E}">
        <p14:creationId xmlns:p14="http://schemas.microsoft.com/office/powerpoint/2010/main" val="60632664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Daum_SemiBold</vt:lpstr>
      <vt:lpstr>굴림</vt:lpstr>
      <vt:lpstr>Calibri</vt:lpstr>
      <vt:lpstr>1_기본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HyeJi Weon</dc:creator>
  <cp:lastModifiedBy>mosesrc@student.ubc.ca</cp:lastModifiedBy>
  <cp:revision>32</cp:revision>
  <dcterms:created xsi:type="dcterms:W3CDTF">2016-07-05T17:36:36Z</dcterms:created>
  <dcterms:modified xsi:type="dcterms:W3CDTF">2022-04-01T04:32:19Z</dcterms:modified>
</cp:coreProperties>
</file>