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54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740" autoAdjust="0"/>
    <p:restoredTop sz="94660"/>
  </p:normalViewPr>
  <p:slideViewPr>
    <p:cSldViewPr snapToGrid="0">
      <p:cViewPr varScale="1">
        <p:scale>
          <a:sx n="49" d="100"/>
          <a:sy n="49" d="100"/>
        </p:scale>
        <p:origin x="184" y="2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A9350-7FCA-477A-9B4D-A7BFFE7AAF71}" type="datetimeFigureOut">
              <a:rPr lang="ko-KR" altLang="en-US" smtClean="0"/>
              <a:t>2025. 9. 14.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F3753-037C-4010-BB47-C6DF639830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06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10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영광의 왕 찬양합니다</a:t>
            </a:r>
          </a:p>
          <a:p>
            <a:r>
              <a:rPr lang="en-US" altLang="ko-KR"/>
              <a:t>Glorious King, 
Lord and our Savior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480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위대하신 주 우리 구원자</a:t>
            </a:r>
          </a:p>
          <a:p>
            <a:r>
              <a:rPr lang="en-US" altLang="ko-KR"/>
              <a:t>We bless You now 
and forevermore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061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존귀하신 주 경배합니다</a:t>
            </a:r>
          </a:p>
          <a:p>
            <a:r>
              <a:rPr lang="en-US" altLang="ko-KR"/>
              <a:t>For You, Lord, are rising 
above every other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972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보좌에 계신 어린양</a:t>
            </a:r>
          </a:p>
          <a:p>
            <a:r>
              <a:rPr lang="en-US" altLang="ko-KR"/>
              <a:t>Cause You alone have all power 
'and the might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688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예수 죽임 당한 어린양</a:t>
            </a:r>
          </a:p>
          <a:p>
            <a:r>
              <a:rPr lang="en-US" altLang="ko-KR"/>
              <a:t>Jesus, You are the Lamb 
who reigns on high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785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예수 모든 이름 위에 뛰어난 이름</a:t>
            </a:r>
          </a:p>
          <a:p>
            <a:r>
              <a:rPr lang="en-US" altLang="ko-KR"/>
              <a:t>Jesus, we lift Your name above 
all other names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287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영원히 찬송 받기 합당한</a:t>
            </a:r>
          </a:p>
          <a:p>
            <a:r>
              <a:rPr lang="en-US" altLang="ko-KR"/>
              <a:t>All glory, honor, 
praise are Yours, oh God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109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영광의 그 이름 예수</a:t>
            </a:r>
          </a:p>
          <a:p>
            <a:r>
              <a:rPr lang="en-US" altLang="ko-KR"/>
              <a:t>We bless your name, 
the name of Jesus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942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75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2025. 9. 14.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8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1F09DC4-F62C-4B33-AC99-524F93E7230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FDB7FA-A3AA-4063-8F71-5E897BEE82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991C60-1C10-17C7-48D4-AF676A084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will dance in your freedom</a:t>
            </a:r>
          </a:p>
          <a:p>
            <a:r>
              <a:rPr lang="en-US" dirty="0"/>
              <a:t>My sorrows have been traded for joy</a:t>
            </a:r>
          </a:p>
        </p:txBody>
      </p:sp>
    </p:spTree>
    <p:extLst>
      <p:ext uri="{BB962C8B-B14F-4D97-AF65-F5344CB8AC3E}">
        <p14:creationId xmlns:p14="http://schemas.microsoft.com/office/powerpoint/2010/main" val="312425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0B67B9-44EC-81B0-B3B0-36254E8787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will dance in your presence</a:t>
            </a:r>
          </a:p>
          <a:p>
            <a:r>
              <a:rPr lang="en-US" dirty="0"/>
              <a:t>All my life is in Jesus Christ</a:t>
            </a:r>
          </a:p>
        </p:txBody>
      </p:sp>
    </p:spTree>
    <p:extLst>
      <p:ext uri="{BB962C8B-B14F-4D97-AF65-F5344CB8AC3E}">
        <p14:creationId xmlns:p14="http://schemas.microsoft.com/office/powerpoint/2010/main" val="86074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F2D157-8377-75CA-D643-34B45675E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I’ll dance for Him joyfully</a:t>
            </a:r>
          </a:p>
          <a:p>
            <a:r>
              <a:rPr lang="en-US" dirty="0"/>
              <a:t>I’ll raise up a shout of praise</a:t>
            </a:r>
          </a:p>
        </p:txBody>
      </p:sp>
    </p:spTree>
    <p:extLst>
      <p:ext uri="{BB962C8B-B14F-4D97-AF65-F5344CB8AC3E}">
        <p14:creationId xmlns:p14="http://schemas.microsoft.com/office/powerpoint/2010/main" val="369181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Jesus you have set me free</a:t>
            </a:r>
          </a:p>
          <a:p>
            <a:r>
              <a:rPr lang="en-US" dirty="0"/>
              <a:t>I will not be silent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Give him praise</a:t>
            </a:r>
          </a:p>
          <a:p>
            <a:r>
              <a:rPr lang="en-US" dirty="0"/>
              <a:t>We will sing for joy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Jesus you forgave my sins</a:t>
            </a:r>
          </a:p>
          <a:p>
            <a:r>
              <a:rPr lang="en-US" dirty="0"/>
              <a:t>I will not be silent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Worship him</a:t>
            </a:r>
          </a:p>
          <a:p>
            <a:r>
              <a:rPr lang="en-US" dirty="0"/>
              <a:t>We will dance for joy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love I have for</a:t>
            </a:r>
          </a:p>
          <a:p>
            <a:r>
              <a:rPr lang="en-US" dirty="0"/>
              <a:t>You my Jesus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It’s never ending</a:t>
            </a:r>
          </a:p>
          <a:p>
            <a:r>
              <a:rPr lang="en-US" dirty="0"/>
              <a:t>Your love is flowing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704759"/>
            <a:ext cx="12193984" cy="2160000"/>
          </a:xfrm>
        </p:spPr>
        <p:txBody>
          <a:bodyPr/>
          <a:lstStyle/>
          <a:p>
            <a:r>
              <a:rPr lang="en-US" dirty="0"/>
              <a:t>All the passion</a:t>
            </a:r>
          </a:p>
          <a:p>
            <a:r>
              <a:rPr lang="en-US" dirty="0"/>
              <a:t>I have for you Lord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It’s never ending</a:t>
            </a:r>
          </a:p>
          <a:p>
            <a:r>
              <a:rPr lang="en-US" dirty="0"/>
              <a:t>Never ending!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223</Words>
  <Application>Microsoft Macintosh PowerPoint</Application>
  <PresentationFormat>Widescreen</PresentationFormat>
  <Paragraphs>47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Ryan Moore</cp:lastModifiedBy>
  <cp:revision>9</cp:revision>
  <dcterms:created xsi:type="dcterms:W3CDTF">2020-02-08T19:23:05Z</dcterms:created>
  <dcterms:modified xsi:type="dcterms:W3CDTF">2025-09-14T13:06:48Z</dcterms:modified>
</cp:coreProperties>
</file>