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740" autoAdjust="0"/>
    <p:restoredTop sz="94660"/>
  </p:normalViewPr>
  <p:slideViewPr>
    <p:cSldViewPr snapToGrid="0">
      <p:cViewPr varScale="1">
        <p:scale>
          <a:sx n="49" d="100"/>
          <a:sy n="49" d="100"/>
        </p:scale>
        <p:origin x="184" y="2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9350-7FCA-477A-9B4D-A7BFFE7AAF71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3753-037C-4010-BB47-C6DF63983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왕 찬양합니다</a:t>
            </a:r>
          </a:p>
          <a:p>
            <a:r>
              <a:rPr lang="en-US" altLang="ko-KR"/>
              <a:t>Glorious King, 
Lord and our Savior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 우리 구원자</a:t>
            </a:r>
          </a:p>
          <a:p>
            <a:r>
              <a:rPr lang="en-US" altLang="ko-KR"/>
              <a:t>We bless You now 
and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06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존귀하신 주 경배합니다</a:t>
            </a:r>
          </a:p>
          <a:p>
            <a:r>
              <a:rPr lang="en-US" altLang="ko-KR"/>
              <a:t>For You, Lord, are rising 
above every other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보좌에 계신 어린양</a:t>
            </a:r>
          </a:p>
          <a:p>
            <a:r>
              <a:rPr lang="en-US" altLang="ko-KR"/>
              <a:t>Cause You alone have all power 
'and the might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8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죽임 당한 어린양</a:t>
            </a:r>
          </a:p>
          <a:p>
            <a:r>
              <a:rPr lang="en-US" altLang="ko-KR"/>
              <a:t>Jesus, You are the Lamb 
who reigns on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8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모든 이름 위에 뛰어난 이름</a:t>
            </a:r>
          </a:p>
          <a:p>
            <a:r>
              <a:rPr lang="en-US" altLang="ko-KR"/>
              <a:t>Jesus, we lift Your name above 
all other names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찬송 받기 합당한</a:t>
            </a:r>
          </a:p>
          <a:p>
            <a:r>
              <a:rPr lang="en-US" altLang="ko-KR"/>
              <a:t>All glory, honor, 
praise are Yours, oh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그 이름 예수</a:t>
            </a:r>
          </a:p>
          <a:p>
            <a:r>
              <a:rPr lang="en-US" altLang="ko-KR"/>
              <a:t>We bless your name, 
the name 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9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2025. 9. 14.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F09DC4-F62C-4B33-AC99-524F93E72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DB7FA-A3AA-4063-8F71-5E897BEE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This is my desire</a:t>
            </a:r>
          </a:p>
          <a:p>
            <a:r>
              <a:rPr lang="en-US" dirty="0"/>
              <a:t>To honor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with all my heart</a:t>
            </a:r>
          </a:p>
          <a:p>
            <a:r>
              <a:rPr lang="en-US" dirty="0"/>
              <a:t>I worship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I have within me</a:t>
            </a:r>
          </a:p>
          <a:p>
            <a:r>
              <a:rPr lang="en-US" dirty="0"/>
              <a:t>I give you praise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that I adore</a:t>
            </a:r>
          </a:p>
          <a:p>
            <a:r>
              <a:rPr lang="en-US" dirty="0"/>
              <a:t>Is in You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I give You my heart</a:t>
            </a:r>
          </a:p>
          <a:p>
            <a:r>
              <a:rPr lang="en-US" dirty="0"/>
              <a:t>I give You my soul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live for You alone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704759"/>
            <a:ext cx="12193984" cy="2160000"/>
          </a:xfrm>
        </p:spPr>
        <p:txBody>
          <a:bodyPr/>
          <a:lstStyle/>
          <a:p>
            <a:r>
              <a:rPr lang="en-US" dirty="0"/>
              <a:t>Every breath that I take</a:t>
            </a:r>
          </a:p>
          <a:p>
            <a:r>
              <a:rPr lang="en-US" dirty="0"/>
              <a:t>Every moment I’m awake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Lord, have Your way in 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185</Words>
  <Application>Microsoft Macintosh PowerPoint</Application>
  <PresentationFormat>Widescreen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Ryan Moore</cp:lastModifiedBy>
  <cp:revision>10</cp:revision>
  <dcterms:created xsi:type="dcterms:W3CDTF">2020-02-08T19:23:05Z</dcterms:created>
  <dcterms:modified xsi:type="dcterms:W3CDTF">2025-09-14T13:14:08Z</dcterms:modified>
</cp:coreProperties>
</file>