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x" ContentType="application/vnd.openxmlformats-officedocument.presentationml.presentation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709" r:id="rId2"/>
    <p:sldId id="710" r:id="rId3"/>
    <p:sldId id="711" r:id="rId4"/>
    <p:sldId id="712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47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B7AC-B73E-4152-A18A-FCB653AC65FB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34E7-32BA-4416-80F8-91202A81DB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6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008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생명을 버리면서까지
나를 사랑한 당신</a:t>
            </a:r>
          </a:p>
          <a:p>
            <a:r>
              <a:rPr lang="en-US" altLang="ko-KR"/>
              <a:t>To the point of laying down Your life
You loved us with all Your might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043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작은 나를 받아주오
나도 사랑하오</a:t>
            </a:r>
          </a:p>
          <a:p>
            <a:r>
              <a:rPr lang="en-US" altLang="ko-KR"/>
              <a:t>Would You take my life
and make it Yours
For I love You, my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37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나도 사랑하오</a:t>
            </a:r>
          </a:p>
          <a:p>
            <a:r>
              <a:rPr lang="en-US" altLang="ko-KR"/>
              <a:t>For I love You, my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9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주님이 홀로 가신 그 길
나도 따라가오</a:t>
            </a:r>
          </a:p>
          <a:p>
            <a:r>
              <a:rPr lang="en-US" altLang="ko-KR"/>
              <a:t>Jesus, You walked on a lonely road
I will also follow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920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물과 피를 흘리신
그 길을 나도 가오</a:t>
            </a:r>
          </a:p>
          <a:p>
            <a:r>
              <a:rPr lang="en-US" altLang="ko-KR"/>
              <a:t>How you shed your blood
upon the cross
Down that path I also will go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613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험한 산도 나는 괜찮소
바다 끝이라도 나는 괜찮소</a:t>
            </a:r>
          </a:p>
          <a:p>
            <a:r>
              <a:rPr lang="en-US" altLang="ko-KR"/>
              <a:t>Great mountains suffering I will face
Endless seas deep waters
I will also face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39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죽어가는 저들을 위해
나를 버리길 바라오</a:t>
            </a:r>
          </a:p>
          <a:p>
            <a:r>
              <a:rPr lang="en-US" altLang="ko-KR"/>
              <a:t>For the lost and broken to return
I will gladly lay down my life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53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아버지 나를 보내주오
나는 달려가겠소</a:t>
            </a:r>
          </a:p>
          <a:p>
            <a:r>
              <a:rPr lang="en-US" altLang="ko-KR"/>
              <a:t>Father God, I cry, 
"Would you send me?"
I will run to where You lead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47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목숨도 아끼지 않겠소
나를 보내주오</a:t>
            </a:r>
          </a:p>
          <a:p>
            <a:r>
              <a:rPr lang="en-US" altLang="ko-KR"/>
              <a:t>My own life 
I will not seek nor spare
Would you send me, my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94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세상이 나를 미워해도
나는 사랑하겠소</a:t>
            </a:r>
          </a:p>
          <a:p>
            <a:r>
              <a:rPr lang="en-US" altLang="ko-KR"/>
              <a:t>Though this world 
may hate me ‘cause of You
I will love them as You do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167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세상을 구원한 십자가
나도 따라가오</a:t>
            </a:r>
          </a:p>
          <a:p>
            <a:r>
              <a:rPr lang="en-US" altLang="ko-KR"/>
              <a:t>To save the world You died 
upon the cross
I will also follow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95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18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PowerPoint_Presentation3.pptx"/><Relationship Id="rId13" Type="http://schemas.openxmlformats.org/officeDocument/2006/relationships/package" Target="../embeddings/Microsoft_PowerPoint_Presentation8.pptx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PowerPoint_Presentation2.pptx"/><Relationship Id="rId12" Type="http://schemas.openxmlformats.org/officeDocument/2006/relationships/package" Target="../embeddings/Microsoft_PowerPoint_Presentation7.ppt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PowerPoint_Presentation1.pptx"/><Relationship Id="rId11" Type="http://schemas.openxmlformats.org/officeDocument/2006/relationships/package" Target="../embeddings/Microsoft_PowerPoint_Presentation6.pptx"/><Relationship Id="rId5" Type="http://schemas.openxmlformats.org/officeDocument/2006/relationships/image" Target="../media/image1.emf"/><Relationship Id="rId15" Type="http://schemas.openxmlformats.org/officeDocument/2006/relationships/package" Target="../embeddings/Microsoft_PowerPoint_Presentation9.pptx"/><Relationship Id="rId10" Type="http://schemas.openxmlformats.org/officeDocument/2006/relationships/package" Target="../embeddings/Microsoft_PowerPoint_Presentation5.pptx"/><Relationship Id="rId4" Type="http://schemas.openxmlformats.org/officeDocument/2006/relationships/package" Target="../embeddings/Microsoft_PowerPoint_Presentation.pptx"/><Relationship Id="rId9" Type="http://schemas.openxmlformats.org/officeDocument/2006/relationships/package" Target="../embeddings/Microsoft_PowerPoint_Presentation4.pptx"/><Relationship Id="rId1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178A3C-D726-44DB-8785-21AA80BE7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2" name="Object 1">
            <a:hlinkClick r:id="" action="ppaction://ole?verb=0"/>
            <a:extLst>
              <a:ext uri="{FF2B5EF4-FFF2-40B4-BE49-F238E27FC236}">
                <a16:creationId xmlns:a16="http://schemas.microsoft.com/office/drawing/2014/main" id="{0416D544-FD60-4AA8-BBC6-B4793C8C6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347399"/>
              </p:ext>
            </p:extLst>
          </p:nvPr>
        </p:nvGraphicFramePr>
        <p:xfrm>
          <a:off x="1770063" y="92868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Presentation" r:id="rId4" imgW="6096296" imgH="3429229" progId="PowerPoint.Show.12">
                  <p:embed/>
                </p:oleObj>
              </mc:Choice>
              <mc:Fallback>
                <p:oleObj name="Presentation" r:id="rId4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063" y="92868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3E7851C1-11FF-4B6C-9243-520C55795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108907"/>
              </p:ext>
            </p:extLst>
          </p:nvPr>
        </p:nvGraphicFramePr>
        <p:xfrm>
          <a:off x="1868488" y="10271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Presentation" r:id="rId6" imgW="6096296" imgH="3429229" progId="PowerPoint.Show.12">
                  <p:embed/>
                </p:oleObj>
              </mc:Choice>
              <mc:Fallback>
                <p:oleObj name="Presentation" r:id="rId6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8488" y="10271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hlinkClick r:id="" action="ppaction://ole?verb=0"/>
            <a:extLst>
              <a:ext uri="{FF2B5EF4-FFF2-40B4-BE49-F238E27FC236}">
                <a16:creationId xmlns:a16="http://schemas.microsoft.com/office/drawing/2014/main" id="{8ECED44F-215A-40D3-A8A1-62D75261EA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570450"/>
              </p:ext>
            </p:extLst>
          </p:nvPr>
        </p:nvGraphicFramePr>
        <p:xfrm>
          <a:off x="1966913" y="112553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Presentation" r:id="rId7" imgW="6096296" imgH="3429229" progId="PowerPoint.Show.12">
                  <p:embed/>
                </p:oleObj>
              </mc:Choice>
              <mc:Fallback>
                <p:oleObj name="Presentation" r:id="rId7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66913" y="112553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0AFB176A-7AC3-46C1-8D88-E0B072D1A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24283"/>
              </p:ext>
            </p:extLst>
          </p:nvPr>
        </p:nvGraphicFramePr>
        <p:xfrm>
          <a:off x="2065338" y="122396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Presentation" r:id="rId8" imgW="6096296" imgH="3429229" progId="PowerPoint.Show.12">
                  <p:embed/>
                </p:oleObj>
              </mc:Choice>
              <mc:Fallback>
                <p:oleObj name="Presentation" r:id="rId8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65338" y="122396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hlinkClick r:id="" action="ppaction://ole?verb=0"/>
            <a:extLst>
              <a:ext uri="{FF2B5EF4-FFF2-40B4-BE49-F238E27FC236}">
                <a16:creationId xmlns:a16="http://schemas.microsoft.com/office/drawing/2014/main" id="{608D6AFA-5E44-4C6B-9D8D-B5874858B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269608"/>
              </p:ext>
            </p:extLst>
          </p:nvPr>
        </p:nvGraphicFramePr>
        <p:xfrm>
          <a:off x="2163763" y="132238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Presentation" r:id="rId9" imgW="6096296" imgH="3429229" progId="PowerPoint.Show.12">
                  <p:embed/>
                </p:oleObj>
              </mc:Choice>
              <mc:Fallback>
                <p:oleObj name="Presentation" r:id="rId9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3763" y="132238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hlinkClick r:id="" action="ppaction://ole?verb=0"/>
            <a:extLst>
              <a:ext uri="{FF2B5EF4-FFF2-40B4-BE49-F238E27FC236}">
                <a16:creationId xmlns:a16="http://schemas.microsoft.com/office/drawing/2014/main" id="{F8615C99-1DB7-41AE-87CC-A21D4B59A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137178"/>
              </p:ext>
            </p:extLst>
          </p:nvPr>
        </p:nvGraphicFramePr>
        <p:xfrm>
          <a:off x="2262188" y="14208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Presentation" r:id="rId10" imgW="6096296" imgH="3429229" progId="PowerPoint.Show.12">
                  <p:embed/>
                </p:oleObj>
              </mc:Choice>
              <mc:Fallback>
                <p:oleObj name="Presentation" r:id="rId10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62188" y="14208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hlinkClick r:id="" action="ppaction://ole?verb=0"/>
            <a:extLst>
              <a:ext uri="{FF2B5EF4-FFF2-40B4-BE49-F238E27FC236}">
                <a16:creationId xmlns:a16="http://schemas.microsoft.com/office/drawing/2014/main" id="{9BFD58A4-C468-4098-A41B-90D95FAB5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847102"/>
              </p:ext>
            </p:extLst>
          </p:nvPr>
        </p:nvGraphicFramePr>
        <p:xfrm>
          <a:off x="2360613" y="1519238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Presentation" r:id="rId11" imgW="6096296" imgH="3429229" progId="PowerPoint.Show.12">
                  <p:embed/>
                </p:oleObj>
              </mc:Choice>
              <mc:Fallback>
                <p:oleObj name="Presentation" r:id="rId11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0613" y="1519238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hlinkClick r:id="" action="ppaction://ole?verb=0"/>
            <a:extLst>
              <a:ext uri="{FF2B5EF4-FFF2-40B4-BE49-F238E27FC236}">
                <a16:creationId xmlns:a16="http://schemas.microsoft.com/office/drawing/2014/main" id="{F9057508-6366-4D57-87C4-B2234C332C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076899"/>
              </p:ext>
            </p:extLst>
          </p:nvPr>
        </p:nvGraphicFramePr>
        <p:xfrm>
          <a:off x="2459038" y="161766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Presentation" r:id="rId12" imgW="6096296" imgH="3429229" progId="PowerPoint.Show.12">
                  <p:embed/>
                </p:oleObj>
              </mc:Choice>
              <mc:Fallback>
                <p:oleObj name="Presentation" r:id="rId12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9038" y="161766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hlinkClick r:id="" action="ppaction://ole?verb=0"/>
            <a:extLst>
              <a:ext uri="{FF2B5EF4-FFF2-40B4-BE49-F238E27FC236}">
                <a16:creationId xmlns:a16="http://schemas.microsoft.com/office/drawing/2014/main" id="{B7A70763-7C32-46C7-A5EA-F40BEAD11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03237"/>
              </p:ext>
            </p:extLst>
          </p:nvPr>
        </p:nvGraphicFramePr>
        <p:xfrm>
          <a:off x="2557463" y="1716088"/>
          <a:ext cx="4572000" cy="257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Presentation" r:id="rId13" imgW="4572042" imgH="2572643" progId="PowerPoint.Show.12">
                  <p:embed/>
                </p:oleObj>
              </mc:Choice>
              <mc:Fallback>
                <p:oleObj name="Presentation" r:id="rId13" imgW="4572042" imgH="2572643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7463" y="1716088"/>
                        <a:ext cx="4572000" cy="257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hlinkClick r:id="" action="ppaction://ole?verb=0"/>
            <a:extLst>
              <a:ext uri="{FF2B5EF4-FFF2-40B4-BE49-F238E27FC236}">
                <a16:creationId xmlns:a16="http://schemas.microsoft.com/office/drawing/2014/main" id="{37291302-06CA-4D66-A43A-CA8E3871A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704035"/>
              </p:ext>
            </p:extLst>
          </p:nvPr>
        </p:nvGraphicFramePr>
        <p:xfrm>
          <a:off x="2655888" y="1814513"/>
          <a:ext cx="60960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Presentation" r:id="rId15" imgW="6096296" imgH="3429229" progId="PowerPoint.Show.12">
                  <p:embed/>
                </p:oleObj>
              </mc:Choice>
              <mc:Fallback>
                <p:oleObj name="Presentation" r:id="rId15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888" y="1814513"/>
                        <a:ext cx="6096000" cy="342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the point of laying down your life
You displayed your love for 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Would You take my life and make it yours
For I love you, my Lord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I love you</a:t>
            </a:r>
            <a:r>
              <a:rPr lang="en-US" dirty="0"/>
              <a:t>, my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 walked on a lonely road
You </a:t>
            </a:r>
            <a:r>
              <a:rPr lang="en-US"/>
              <a:t>bore every </a:t>
            </a:r>
            <a:r>
              <a:rPr lang="en-US" dirty="0"/>
              <a:t>sin and shame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you shed your blood upon the cross
Down that path I also will 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000" dirty="0"/>
              <a:t>Though suffering comes I will follow you</a:t>
            </a:r>
          </a:p>
          <a:p>
            <a:r>
              <a:rPr lang="en-US" sz="5000" dirty="0"/>
              <a:t>Through seas and mountains I will follow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For the lost and broken to return
I will gladly lay down my life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Father God, I cry, "Would you send me?"
I will run to where you lead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My whole life I give it all to you
Would you send me, my Lord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900" dirty="0"/>
              <a:t>Though this world will hate me for your name
I will love them as you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200" dirty="0"/>
              <a:t>To save the world, you died upon that cross
I will follow you Lord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429</Words>
  <Application>Microsoft Office PowerPoint</Application>
  <PresentationFormat>Widescreen</PresentationFormat>
  <Paragraphs>46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8</cp:revision>
  <dcterms:created xsi:type="dcterms:W3CDTF">2020-02-08T19:37:59Z</dcterms:created>
  <dcterms:modified xsi:type="dcterms:W3CDTF">2022-04-12T08:07:21Z</dcterms:modified>
</cp:coreProperties>
</file>