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54" r:id="rId2"/>
    <p:sldId id="355" r:id="rId3"/>
    <p:sldId id="356" r:id="rId4"/>
    <p:sldId id="357" r:id="rId5"/>
    <p:sldId id="358" r:id="rId6"/>
    <p:sldId id="359" r:id="rId7"/>
    <p:sldId id="360" r:id="rId8"/>
    <p:sldId id="361" r:id="rId9"/>
    <p:sldId id="36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5A9350-7FCA-477A-9B4D-A7BFFE7AAF71}" type="datetimeFigureOut">
              <a:rPr lang="ko-KR" altLang="en-US" smtClean="0"/>
              <a:t>2025. 9. 11.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FF3753-037C-4010-BB47-C6DF6398303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64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100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영광의 왕 찬양합니다</a:t>
            </a:r>
          </a:p>
          <a:p>
            <a:r>
              <a:rPr lang="en-US" altLang="ko-KR"/>
              <a:t>Glorious King, 
Lord and our Savior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480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위대하신 주 우리 구원자</a:t>
            </a:r>
          </a:p>
          <a:p>
            <a:r>
              <a:rPr lang="en-US" altLang="ko-KR"/>
              <a:t>We bless You now 
and forevermore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0061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존귀하신 주 경배합니다</a:t>
            </a:r>
          </a:p>
          <a:p>
            <a:r>
              <a:rPr lang="en-US" altLang="ko-KR"/>
              <a:t>For You, Lord, are rising 
above every other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972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보좌에 계신 어린양</a:t>
            </a:r>
          </a:p>
          <a:p>
            <a:r>
              <a:rPr lang="en-US" altLang="ko-KR"/>
              <a:t>Cause You alone have all power 
'and the might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6688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죽임 당한 어린양</a:t>
            </a:r>
          </a:p>
          <a:p>
            <a:r>
              <a:rPr lang="en-US" altLang="ko-KR"/>
              <a:t>Jesus, You are the Lamb 
who reigns on high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77856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모든 이름 위에 뛰어난 이름</a:t>
            </a:r>
          </a:p>
          <a:p>
            <a:r>
              <a:rPr lang="en-US" altLang="ko-KR"/>
              <a:t>Jesus, we lift Your name above 
all other names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0287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영원히 찬송 받기 합당한</a:t>
            </a:r>
          </a:p>
          <a:p>
            <a:r>
              <a:rPr lang="en-US" altLang="ko-KR"/>
              <a:t>All glory, honor, 
praise are Yours, oh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71096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영광의 그 이름 예수</a:t>
            </a:r>
          </a:p>
          <a:p>
            <a:r>
              <a:rPr lang="en-US" altLang="ko-KR"/>
              <a:t>We bless your name, 
the name of Jesus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2942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975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2025. 9. 11.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8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1F09DC4-F62C-4B33-AC99-524F93E7230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FDB7FA-A3AA-4063-8F71-5E897BEE82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Glorious King 
Lord and our Savior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bless you now and forevermore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you, Lord are rising 
above every other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For you alone have all power 
and the might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Jesus, you are the Lamb 
who reigns on high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Jesus, we lift your name above 
all other names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992" y="704759"/>
            <a:ext cx="12193984" cy="2160000"/>
          </a:xfrm>
        </p:spPr>
        <p:txBody>
          <a:bodyPr/>
          <a:lstStyle/>
          <a:p>
            <a:r>
              <a:rPr lang="en-US" dirty="0"/>
              <a:t>All glory, honor, praise are yours</a:t>
            </a:r>
          </a:p>
          <a:p>
            <a:r>
              <a:rPr lang="en-US" dirty="0"/>
              <a:t>Oh God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bless your name 
The name of Jesus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194</Words>
  <Application>Microsoft Macintosh PowerPoint</Application>
  <PresentationFormat>Widescreen</PresentationFormat>
  <Paragraphs>34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Ryan Moore</cp:lastModifiedBy>
  <cp:revision>8</cp:revision>
  <dcterms:created xsi:type="dcterms:W3CDTF">2020-02-08T19:23:05Z</dcterms:created>
  <dcterms:modified xsi:type="dcterms:W3CDTF">2025-09-12T03:36:45Z</dcterms:modified>
</cp:coreProperties>
</file>