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89" r:id="rId4"/>
    <p:sldId id="291" r:id="rId5"/>
    <p:sldId id="292" r:id="rId6"/>
    <p:sldId id="293" r:id="rId7"/>
    <p:sldId id="266" r:id="rId8"/>
    <p:sldId id="294" r:id="rId9"/>
    <p:sldId id="295" r:id="rId10"/>
    <p:sldId id="296" r:id="rId11"/>
    <p:sldId id="298" r:id="rId12"/>
    <p:sldId id="299" r:id="rId13"/>
    <p:sldId id="297" r:id="rId14"/>
    <p:sldId id="300" r:id="rId15"/>
    <p:sldId id="301" r:id="rId16"/>
    <p:sldId id="275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284" r:id="rId26"/>
    <p:sldId id="310" r:id="rId27"/>
    <p:sldId id="311" r:id="rId28"/>
    <p:sldId id="288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417" autoAdjust="0"/>
    <p:restoredTop sz="81004" autoAdjust="0"/>
  </p:normalViewPr>
  <p:slideViewPr>
    <p:cSldViewPr showGuides="1">
      <p:cViewPr>
        <p:scale>
          <a:sx n="70" d="100"/>
          <a:sy n="70" d="100"/>
        </p:scale>
        <p:origin x="278" y="2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E0F03-6FC8-4662-BF62-D893A4A7AB28}" type="datetimeFigureOut">
              <a:rPr lang="ko-KR" altLang="en-US" smtClean="0"/>
              <a:t>2022-11-15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D9C94-CE36-40C1-AF0F-96D62238F1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4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20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모든 민족 백성 방언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영원하신 주께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962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찬송과 존귀와 영광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495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엘로힘</a:t>
            </a:r>
            <a:r>
              <a:rPr lang="ko-KR" altLang="en-US" sz="1200" dirty="0" smtClean="0"/>
              <a:t> 통치하시는 주님 찬양해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1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631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할렐루야 </a:t>
            </a:r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승리하신 주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8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할렐루야 </a:t>
            </a:r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영원하신 주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29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찬양하라 </a:t>
            </a:r>
            <a:r>
              <a:rPr lang="ko-KR" altLang="en-US" sz="1200" dirty="0" err="1" smtClean="0"/>
              <a:t>엘로힘</a:t>
            </a:r>
            <a:r>
              <a:rPr lang="ko-KR" altLang="en-US" sz="1200" dirty="0" smtClean="0"/>
              <a:t> 전능하신 주께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10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경배하라 온 민족 하나님께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600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그 날에 주의 얼굴 </a:t>
            </a:r>
            <a:r>
              <a:rPr lang="ko-KR" altLang="en-US" sz="1200" dirty="0" err="1" smtClean="0"/>
              <a:t>보게되리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19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414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찬양하라 위대하신 우리 주님께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우리의 모든 눈물 </a:t>
            </a:r>
            <a:endParaRPr lang="en-US" altLang="ko-KR" sz="1200" dirty="0" smtClean="0"/>
          </a:p>
          <a:p>
            <a:r>
              <a:rPr lang="ko-KR" altLang="en-US" sz="1200" dirty="0" smtClean="0"/>
              <a:t>친히 주께서 </a:t>
            </a:r>
            <a:r>
              <a:rPr lang="ko-KR" altLang="en-US" sz="1200" dirty="0" err="1" smtClean="0"/>
              <a:t>닦으시리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20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4218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사망과 고통 슬픔 더 이상 없네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800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할렐루야 </a:t>
            </a:r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승리하신 주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9844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할렐루야 </a:t>
            </a:r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영원하신 주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729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영원하신 주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22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040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모든 민족 우리 주 하나님 찬양해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할렐루야 </a:t>
            </a:r>
            <a:r>
              <a:rPr lang="ko-KR" altLang="en-US" sz="1200" dirty="0" err="1" smtClean="0"/>
              <a:t>예슈아</a:t>
            </a:r>
            <a:r>
              <a:rPr lang="ko-KR" altLang="en-US" sz="1200" dirty="0" smtClean="0"/>
              <a:t> 영원하신 주님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014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  <a:p>
            <a:r>
              <a:rPr lang="ko-KR" altLang="en-US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28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204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경배하라 온 민족 하나님께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19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우리의 전능하신 주를 찬양하네 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8699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나의 주 하나님 찬양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634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오직 당신만 사랑합니다 </a:t>
            </a:r>
            <a:r>
              <a:rPr lang="ko-KR" altLang="en-US" sz="1200" dirty="0" err="1" smtClean="0"/>
              <a:t>예슈아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625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주 찬양해요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80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찬양하라 영원하신 우리 주님께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050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smtClean="0"/>
              <a:t>경배하라 온 민족 하나님께</a:t>
            </a:r>
            <a:endParaRPr lang="ko-KR" altLang="en-US" sz="1200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14400">
              <a:defRPr/>
            </a:pPr>
            <a:fld id="{39383D8A-D4D2-4086-97F9-697CE8084469}" type="slidenum">
              <a:rPr lang="ko-KR" altLang="en-US" smtClean="0">
                <a:solidFill>
                  <a:prstClr val="black"/>
                </a:solidFill>
              </a:rPr>
              <a:pPr defTabSz="914400">
                <a:defRPr/>
              </a:pPr>
              <a:t>9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54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2715766"/>
            <a:ext cx="9144000" cy="1368153"/>
          </a:xfrm>
        </p:spPr>
        <p:txBody>
          <a:bodyPr anchor="b">
            <a:normAutofit/>
          </a:bodyPr>
          <a:lstStyle>
            <a:lvl1pPr algn="ctr" defTabSz="914378" rtl="0" eaLnBrk="1" latinLnBrk="0" hangingPunct="1">
              <a:spcBef>
                <a:spcPct val="0"/>
              </a:spcBef>
              <a:buNone/>
              <a:defRPr lang="ko-KR" altLang="en-US" sz="3600" b="0" kern="1200" dirty="0">
                <a:ln w="19050">
                  <a:noFill/>
                </a:ln>
                <a:solidFill>
                  <a:schemeClr val="bg1"/>
                </a:solidFill>
                <a:latin typeface="다음_SemiBold" panose="02000700060000000000" pitchFamily="2" charset="-127"/>
                <a:ea typeface="다음_SemiBold" panose="02000700060000000000" pitchFamily="2" charset="-127"/>
                <a:cs typeface="+mj-cs"/>
              </a:defRPr>
            </a:lvl1pPr>
          </a:lstStyle>
          <a:p>
            <a:r>
              <a:rPr lang="en-US" altLang="ko-KR" dirty="0"/>
              <a:t>#1 Korean</a:t>
            </a:r>
            <a:br>
              <a:rPr lang="en-US" altLang="ko-KR" dirty="0"/>
            </a:br>
            <a:r>
              <a:rPr lang="en-US" altLang="ko-KR" dirty="0"/>
              <a:t>&amp;Reference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5967" y="3985548"/>
            <a:ext cx="9145488" cy="1106482"/>
          </a:xfrm>
        </p:spPr>
        <p:txBody>
          <a:bodyPr anchor="t">
            <a:normAutofit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36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</a:p>
          <a:p>
            <a:pPr lvl="0"/>
            <a:r>
              <a:rPr lang="en-US" altLang="ko-KR" dirty="0"/>
              <a:t>Lyrics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700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E9940A0-3E67-4FB7-BA7E-EAF0C0E0891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2022-11-15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416F8A6-1623-4D78-BE77-A71F09F473B8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20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914378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58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87914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All tribes and peoples and tongues,</a:t>
            </a:r>
          </a:p>
          <a:p>
            <a:r>
              <a:rPr lang="en-US" altLang="ko-KR" dirty="0"/>
              <a:t>will bow before our God</a:t>
            </a:r>
          </a:p>
          <a:p>
            <a:endParaRPr lang="en-US" altLang="ko-KR" dirty="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134761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Blessing and honor and glory,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0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811" y="93246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Elohim ruler of all the nations, </a:t>
            </a:r>
          </a:p>
          <a:p>
            <a:r>
              <a:rPr lang="en-US" altLang="ko-KR" dirty="0"/>
              <a:t>Give Him praise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1289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4808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134761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Hallelujah, </a:t>
            </a:r>
            <a:r>
              <a:rPr lang="en-US" dirty="0" err="1"/>
              <a:t>Yeshua</a:t>
            </a:r>
            <a:r>
              <a:rPr lang="en-US" dirty="0"/>
              <a:t> reigns in Victory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3377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3253" y="1400822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Hallelujah, </a:t>
            </a:r>
            <a:r>
              <a:rPr lang="en-US" dirty="0" err="1"/>
              <a:t>Yeshua</a:t>
            </a:r>
            <a:r>
              <a:rPr lang="en-US" dirty="0"/>
              <a:t> our eternal King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161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47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Great are You Elohim, </a:t>
            </a:r>
          </a:p>
          <a:p>
            <a:r>
              <a:rPr lang="en-US" dirty="0"/>
              <a:t>we give You all our praise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05695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921579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All nations come worship Him, </a:t>
            </a:r>
          </a:p>
          <a:p>
            <a:r>
              <a:rPr lang="en-US" dirty="0"/>
              <a:t>In His Holy place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5415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9946" y="98757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On that day </a:t>
            </a:r>
          </a:p>
          <a:p>
            <a:r>
              <a:rPr lang="en-US" dirty="0"/>
              <a:t>we will see the face of our God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416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131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lvl1pPr marL="0" indent="0" algn="ctr" defTabSz="914378" rtl="0" eaLnBrk="1" latinLnBrk="0" hangingPunct="1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lang="ko-KR" altLang="en-US" sz="3600" b="1" kern="1200" dirty="0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Arial" panose="020B0604020202020204" pitchFamily="34" charset="0"/>
              </a:defRPr>
            </a:lvl1pPr>
            <a:lvl2pPr marL="742931" indent="-285743" algn="l" defTabSz="91437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2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8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Great is the Lord our God </a:t>
            </a:r>
          </a:p>
          <a:p>
            <a:r>
              <a:rPr lang="en-US" sz="4000" dirty="0"/>
              <a:t>and worthy to be praised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30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As people of God we will rise</a:t>
            </a:r>
          </a:p>
          <a:p>
            <a:r>
              <a:rPr lang="en-US" altLang="ko-KR" dirty="0"/>
              <a:t>He will wipe every tear from our eyes</a:t>
            </a:r>
          </a:p>
          <a:p>
            <a:endParaRPr lang="en-US" dirty="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4457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98757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And sorrow and mourning </a:t>
            </a:r>
          </a:p>
          <a:p>
            <a:r>
              <a:rPr lang="en-US" dirty="0"/>
              <a:t>will cease forevermore!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5931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1411708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Hallelujah, </a:t>
            </a:r>
            <a:r>
              <a:rPr lang="en-US" dirty="0" err="1"/>
              <a:t>Yeshua</a:t>
            </a:r>
            <a:r>
              <a:rPr lang="en-US" dirty="0"/>
              <a:t> reigns in Victory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74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Hallelujah, </a:t>
            </a:r>
            <a:r>
              <a:rPr lang="en-US" dirty="0" err="1"/>
              <a:t>Yeshua</a:t>
            </a:r>
            <a:r>
              <a:rPr lang="en-US" dirty="0"/>
              <a:t> our eternal King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432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1347614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 err="1"/>
              <a:t>Yeshua</a:t>
            </a:r>
            <a:r>
              <a:rPr lang="en-US" altLang="ko-KR" dirty="0"/>
              <a:t> our eternal King</a:t>
            </a:r>
            <a:endParaRPr lang="en-US" dirty="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63349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931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31643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All nations come worship Him, </a:t>
            </a:r>
          </a:p>
          <a:p>
            <a:r>
              <a:rPr lang="en-US" dirty="0"/>
              <a:t>give praise and glory to God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5719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9135" y="921579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Hallelujah </a:t>
            </a:r>
            <a:r>
              <a:rPr lang="en-US" dirty="0" err="1"/>
              <a:t>Yeshua</a:t>
            </a:r>
            <a:r>
              <a:rPr lang="en-US" dirty="0"/>
              <a:t>, </a:t>
            </a:r>
          </a:p>
          <a:p>
            <a:r>
              <a:rPr lang="en-US" dirty="0"/>
              <a:t>You are Eternal King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88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096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All nations come worship Him, </a:t>
            </a:r>
          </a:p>
          <a:p>
            <a:r>
              <a:rPr lang="en-US" altLang="ko-KR" dirty="0"/>
              <a:t>in His Holy place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363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We praise and lift up Your Name</a:t>
            </a:r>
          </a:p>
          <a:p>
            <a:r>
              <a:rPr lang="en-US" altLang="ko-KR" dirty="0"/>
              <a:t>Almighty God and King</a:t>
            </a:r>
          </a:p>
          <a:p>
            <a:endParaRPr lang="en-US" altLang="ko-KR" dirty="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81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0" y="1275606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Jesus my Lord and my God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047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20014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I will love you and praise you forever, </a:t>
            </a:r>
            <a:r>
              <a:rPr lang="en-US" altLang="ko-KR" dirty="0" err="1"/>
              <a:t>Yeshua</a:t>
            </a:r>
            <a:endParaRPr lang="en-US" altLang="ko-KR" dirty="0"/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908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508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9939" y="899807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dirty="0"/>
              <a:t>You are Eternal God, </a:t>
            </a:r>
          </a:p>
          <a:p>
            <a:r>
              <a:rPr lang="en-US" dirty="0"/>
              <a:t>we give You all our praise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398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3112B83-7E4A-4EBD-890D-F4DAE6A6006A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5" name="그림 1">
              <a:extLst>
                <a:ext uri="{FF2B5EF4-FFF2-40B4-BE49-F238E27FC236}">
                  <a16:creationId xmlns:a16="http://schemas.microsoft.com/office/drawing/2014/main" id="{DF5190DA-5BD9-4403-9D34-23166AE785CA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1">
              <a:extLst>
                <a:ext uri="{FF2B5EF4-FFF2-40B4-BE49-F238E27FC236}">
                  <a16:creationId xmlns:a16="http://schemas.microsoft.com/office/drawing/2014/main" id="{65C50985-848A-46AE-9EB5-69FCED0C9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defTabSz="914378"/>
              <a:r>
                <a:rPr lang="en-US" altLang="ko-KR" sz="1400" b="1" dirty="0">
                  <a:solidFill>
                    <a:prstClr val="white"/>
                  </a:solidFill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0DC7517-2252-56B3-3604-E4E839EB7867}"/>
              </a:ext>
            </a:extLst>
          </p:cNvPr>
          <p:cNvSpPr txBox="1">
            <a:spLocks/>
          </p:cNvSpPr>
          <p:nvPr/>
        </p:nvSpPr>
        <p:spPr>
          <a:xfrm>
            <a:off x="-1488" y="920480"/>
            <a:ext cx="9145488" cy="1106482"/>
          </a:xfrm>
          <a:prstGeom prst="rect">
            <a:avLst/>
          </a:prstGeom>
        </p:spPr>
        <p:txBody>
          <a:bodyPr vert="horz" lIns="68580" tIns="34290" rIns="68580" bIns="34290" rtlCol="0" anchor="t">
            <a:normAutofit lnSpcReduction="10000"/>
          </a:bodyPr>
          <a:lstStyle>
            <a:defPPr>
              <a:defRPr lang="ko-KR"/>
            </a:defPPr>
            <a:lvl1pPr indent="0" algn="ctr" defTabSz="914378" latinLnBrk="0">
              <a:lnSpc>
                <a:spcPct val="90000"/>
              </a:lnSpc>
              <a:spcBef>
                <a:spcPts val="0"/>
              </a:spcBef>
              <a:buFont typeface="Arial" pitchFamily="34" charset="0"/>
              <a:buNone/>
              <a:defRPr sz="4000" b="1">
                <a:ln w="19050">
                  <a:noFill/>
                </a:ln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31" indent="-285743" defTabSz="914378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2972" indent="-228594" defTabSz="914378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160" indent="-228594" defTabSz="914378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348" indent="-228594" defTabSz="914378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537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726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8915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103" indent="-228594" defTabSz="914378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dirty="0"/>
              <a:t>All nations come worship Him, </a:t>
            </a:r>
          </a:p>
          <a:p>
            <a:r>
              <a:rPr lang="en-US" altLang="ko-KR" dirty="0"/>
              <a:t>in His Holy place</a:t>
            </a: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4BC93CC8-2B4A-1466-7D58-D591D9CA2930}"/>
              </a:ext>
            </a:extLst>
          </p:cNvPr>
          <p:cNvGrpSpPr/>
          <p:nvPr/>
        </p:nvGrpSpPr>
        <p:grpSpPr>
          <a:xfrm>
            <a:off x="8164333" y="100802"/>
            <a:ext cx="811066" cy="819678"/>
            <a:chOff x="7887567" y="145301"/>
            <a:chExt cx="1022515" cy="1054143"/>
          </a:xfrm>
        </p:grpSpPr>
        <p:pic>
          <p:nvPicPr>
            <p:cNvPr id="17" name="그림 1">
              <a:extLst>
                <a:ext uri="{FF2B5EF4-FFF2-40B4-BE49-F238E27FC236}">
                  <a16:creationId xmlns:a16="http://schemas.microsoft.com/office/drawing/2014/main" id="{43830F96-A170-FBA5-5BF9-88D9DC0AFFA6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3"/>
            <a:srcRect b="27052"/>
            <a:stretch/>
          </p:blipFill>
          <p:spPr bwMode="auto">
            <a:xfrm>
              <a:off x="7887567" y="145301"/>
              <a:ext cx="1008000" cy="720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">
              <a:extLst>
                <a:ext uri="{FF2B5EF4-FFF2-40B4-BE49-F238E27FC236}">
                  <a16:creationId xmlns:a16="http://schemas.microsoft.com/office/drawing/2014/main" id="{7D8B77D2-9C96-0AAA-88D5-4D77C0624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8094" y="803629"/>
              <a:ext cx="941988" cy="3958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ctr" defTabSz="914378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itchFamily="34" charset="0"/>
                  <a:ea typeface="Arial Unicode MS" pitchFamily="50" charset="-127"/>
                  <a:cs typeface="Arial" pitchFamily="34" charset="0"/>
                </a:rPr>
                <a:t>Israel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0936393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406</Words>
  <Application>Microsoft Office PowerPoint</Application>
  <PresentationFormat>화면 슬라이드 쇼(16:9)</PresentationFormat>
  <Paragraphs>149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Arial Unicode MS</vt:lpstr>
      <vt:lpstr>다음_SemiBold</vt:lpstr>
      <vt:lpstr>맑은 고딕</vt:lpstr>
      <vt:lpstr>Arial</vt:lpstr>
      <vt:lpstr>Arial Black</vt:lpstr>
      <vt:lpstr>Calibri</vt:lpstr>
      <vt:lpstr>5_Office 테마</vt:lpstr>
      <vt:lpstr>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</vt:lpstr>
      <vt:lpstr>PowerPoint 프레젠테이션</vt:lpstr>
      <vt:lpstr>PowerPoint 프레젠테이션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MEDIA001</dc:creator>
  <cp:lastModifiedBy>owner</cp:lastModifiedBy>
  <cp:revision>15</cp:revision>
  <dcterms:created xsi:type="dcterms:W3CDTF">2022-08-24T10:37:02Z</dcterms:created>
  <dcterms:modified xsi:type="dcterms:W3CDTF">2022-11-16T04:12:37Z</dcterms:modified>
</cp:coreProperties>
</file>