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492" r:id="rId2"/>
    <p:sldId id="493" r:id="rId3"/>
    <p:sldId id="494" r:id="rId4"/>
    <p:sldId id="497" r:id="rId5"/>
    <p:sldId id="498" r:id="rId6"/>
    <p:sldId id="499" r:id="rId7"/>
    <p:sldId id="500" r:id="rId8"/>
    <p:sldId id="501" r:id="rId9"/>
    <p:sldId id="504" r:id="rId10"/>
    <p:sldId id="505" r:id="rId11"/>
    <p:sldId id="50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FA1A1-5D91-4618-8D3F-7F6FC976FED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A79C6-DE33-43C3-BD7A-605B98D19D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79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8774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예수 이름 높이 올려드리세
한 목소리로</a:t>
            </a:r>
          </a:p>
          <a:p>
            <a:r>
              <a:rPr lang="en-US" altLang="ko-KR"/>
              <a:t>And with this song 
We'll lift the name of Jesus, higher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2468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소리 높여 모두 외치세</a:t>
            </a:r>
          </a:p>
          <a:p>
            <a:r>
              <a:rPr lang="en-US" altLang="ko-KR"/>
              <a:t>And with a shout
We'll raise up one voice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0595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갈급한 내 맘 만지시는 주</a:t>
            </a:r>
          </a:p>
          <a:p>
            <a:r>
              <a:rPr lang="en-US" altLang="ko-KR"/>
              <a:t>I just want to love
I just want to sing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518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사랑과 노래 드리기 원합니다</a:t>
            </a:r>
          </a:p>
          <a:p>
            <a:r>
              <a:rPr lang="en-US" altLang="ko-KR"/>
              <a:t>To the One above
Who has touched this thirsty soul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8109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이전과 같지 않으리</a:t>
            </a:r>
          </a:p>
          <a:p>
            <a:r>
              <a:rPr lang="en-US" altLang="ko-KR"/>
              <a:t>And now I'll never be the same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489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사랑해요 
영원히 찬양해 예수</a:t>
            </a:r>
          </a:p>
          <a:p>
            <a:r>
              <a:rPr lang="en-US" altLang="ko-KR"/>
              <a:t>I'll always love you
I'll always sing to you, Jesus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8391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신령과 진정으로 경배 드려요</a:t>
            </a:r>
          </a:p>
          <a:p>
            <a:r>
              <a:rPr lang="en-US" altLang="ko-KR"/>
              <a:t>I long to worship you
In Spirit and in truth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1532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매일 주님과 함께 지내며</a:t>
            </a:r>
          </a:p>
          <a:p>
            <a:r>
              <a:rPr lang="en-US" altLang="ko-KR"/>
              <a:t>Everyday I'll come
Spend my life with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73168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주의 부르심 주 마음 알기 원해</a:t>
            </a:r>
          </a:p>
          <a:p>
            <a:r>
              <a:rPr lang="en-US" altLang="ko-KR"/>
              <a:t>Learning of your heart
And what you're calling me to do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5079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생명 주께 속했네</a:t>
            </a:r>
          </a:p>
          <a:p>
            <a:r>
              <a:rPr lang="en-US" altLang="ko-KR"/>
              <a:t>My every breath belongs to you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8919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6800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960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8EFFDB46-A9F8-42DF-89CA-BC1D028F0129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CD33D52-0B2E-4F93-A3C4-EBADA63C0B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with a song 
We'll lift the name of Jesus, higher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with a shout
We'll raise up one voice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I just want to love
I just want to sing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the One above
Who has touched this thirsty soul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And now I'll never be the same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I'll always love you
I'll always sing to you, Jesus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 long to worship you
in Spirit and in truth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Everyday I'll come
Spend my life with you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Learning of your heart
And what you're calling me to do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My every breath belongs to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262</Words>
  <Application>Microsoft Office PowerPoint</Application>
  <PresentationFormat>Widescreen</PresentationFormat>
  <Paragraphs>41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6</cp:revision>
  <dcterms:created xsi:type="dcterms:W3CDTF">2020-02-08T19:26:24Z</dcterms:created>
  <dcterms:modified xsi:type="dcterms:W3CDTF">2022-04-01T02:21:42Z</dcterms:modified>
</cp:coreProperties>
</file>