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1"/>
  </p:notesMasterIdLst>
  <p:sldIdLst>
    <p:sldId id="1480" r:id="rId3"/>
    <p:sldId id="1486" r:id="rId4"/>
    <p:sldId id="1485" r:id="rId5"/>
    <p:sldId id="1481" r:id="rId6"/>
    <p:sldId id="1487" r:id="rId7"/>
    <p:sldId id="1482" r:id="rId8"/>
    <p:sldId id="1483" r:id="rId9"/>
    <p:sldId id="14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BD36-5D1D-8B41-A5E0-2D39D4B13879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43357-2B94-DB40-8AB9-9A59413E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93260-8946-E1F3-7D0B-74ABED78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AC2ECD-1E80-8BAC-FD6E-5D513CCCB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037FF-C398-BA48-4C73-C91156B6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5C58D-225E-5CEF-44DE-FC7428542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2CE4-56B4-ECDF-EF4C-017E0D810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D164A0-3F97-E64E-D97D-02322B108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25D078-5E36-28A5-418D-AD3BC3579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822E40-F12C-FD2D-A549-533203C8C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7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17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BEDAD-695C-EFB4-2DB9-573FD95F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CD261F-8213-10EB-BC84-EC22369AD1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1C4-C7F6-BD58-3288-0286F9BEF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6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0D915-5E54-3E38-A3EE-E09DCA41F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Draw me close to You</a:t>
            </a:r>
          </a:p>
          <a:p>
            <a:r>
              <a:rPr lang="en-US" sz="6000" dirty="0"/>
              <a:t>Never let me go</a:t>
            </a:r>
          </a:p>
        </p:txBody>
      </p:sp>
    </p:spTree>
    <p:extLst>
      <p:ext uri="{BB962C8B-B14F-4D97-AF65-F5344CB8AC3E}">
        <p14:creationId xmlns:p14="http://schemas.microsoft.com/office/powerpoint/2010/main" val="394519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16B5E7-6AB9-14AC-2057-064010D01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I lay it all down again</a:t>
            </a:r>
          </a:p>
          <a:p>
            <a:r>
              <a:rPr lang="en-US" sz="6000" dirty="0"/>
              <a:t>To hear you say that I’m you’re friend</a:t>
            </a:r>
          </a:p>
        </p:txBody>
      </p:sp>
    </p:spTree>
    <p:extLst>
      <p:ext uri="{BB962C8B-B14F-4D97-AF65-F5344CB8AC3E}">
        <p14:creationId xmlns:p14="http://schemas.microsoft.com/office/powerpoint/2010/main" val="351687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29C20-3371-6CC3-AF37-1CF9542C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C9245-929F-90B8-02F2-872217D90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23758"/>
            <a:ext cx="12192992" cy="2524545"/>
          </a:xfrm>
        </p:spPr>
        <p:txBody>
          <a:bodyPr>
            <a:normAutofit/>
          </a:bodyPr>
          <a:lstStyle/>
          <a:p>
            <a:r>
              <a:rPr lang="en-US" sz="5400" dirty="0"/>
              <a:t>You are my desire</a:t>
            </a:r>
          </a:p>
          <a:p>
            <a:r>
              <a:rPr lang="en-US" sz="5400" dirty="0"/>
              <a:t>No one else will do</a:t>
            </a:r>
          </a:p>
        </p:txBody>
      </p:sp>
    </p:spTree>
    <p:extLst>
      <p:ext uri="{BB962C8B-B14F-4D97-AF65-F5344CB8AC3E}">
        <p14:creationId xmlns:p14="http://schemas.microsoft.com/office/powerpoint/2010/main" val="324712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58B86E-6491-7363-0F1C-48DE635B35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6000" dirty="0"/>
              <a:t>Cause nothing else could take your place</a:t>
            </a:r>
          </a:p>
          <a:p>
            <a:r>
              <a:rPr lang="en-US" sz="6000" dirty="0"/>
              <a:t>To feel the warmth of your embrace</a:t>
            </a:r>
          </a:p>
        </p:txBody>
      </p:sp>
    </p:spTree>
    <p:extLst>
      <p:ext uri="{BB962C8B-B14F-4D97-AF65-F5344CB8AC3E}">
        <p14:creationId xmlns:p14="http://schemas.microsoft.com/office/powerpoint/2010/main" val="249166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0FBBDB-17E6-4676-E029-EC6DCF64D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 me find the way</a:t>
            </a:r>
          </a:p>
          <a:p>
            <a:r>
              <a:rPr lang="en-US" dirty="0"/>
              <a:t>Bring me back to you</a:t>
            </a:r>
          </a:p>
        </p:txBody>
      </p:sp>
    </p:spTree>
    <p:extLst>
      <p:ext uri="{BB962C8B-B14F-4D97-AF65-F5344CB8AC3E}">
        <p14:creationId xmlns:p14="http://schemas.microsoft.com/office/powerpoint/2010/main" val="57394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67CE9-DF62-CFFA-6216-6F3C092FE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You’re all I want</a:t>
            </a:r>
          </a:p>
          <a:p>
            <a:r>
              <a:rPr lang="en-US" dirty="0"/>
              <a:t>You’re all I ever needed</a:t>
            </a:r>
          </a:p>
        </p:txBody>
      </p:sp>
    </p:spTree>
    <p:extLst>
      <p:ext uri="{BB962C8B-B14F-4D97-AF65-F5344CB8AC3E}">
        <p14:creationId xmlns:p14="http://schemas.microsoft.com/office/powerpoint/2010/main" val="344695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CB4BCB-241A-F819-F8B9-1C5D94D8F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You’re all I want</a:t>
            </a:r>
          </a:p>
          <a:p>
            <a:r>
              <a:rPr lang="en-US" dirty="0"/>
              <a:t>Help me know you are near</a:t>
            </a:r>
          </a:p>
        </p:txBody>
      </p:sp>
    </p:spTree>
    <p:extLst>
      <p:ext uri="{BB962C8B-B14F-4D97-AF65-F5344CB8AC3E}">
        <p14:creationId xmlns:p14="http://schemas.microsoft.com/office/powerpoint/2010/main" val="540922793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1</TotalTime>
  <Words>100</Words>
  <Application>Microsoft Macintosh PowerPoint</Application>
  <PresentationFormat>Widescreen</PresentationFormat>
  <Paragraphs>19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ICP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2025-10-20T01:06:11Z</dcterms:created>
  <dcterms:modified xsi:type="dcterms:W3CDTF">2025-10-20T01:08:00Z</dcterms:modified>
</cp:coreProperties>
</file>