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1"/>
  </p:sldMasterIdLst>
  <p:sldIdLst>
    <p:sldId id="743" r:id="rId2"/>
    <p:sldId id="793" r:id="rId3"/>
    <p:sldId id="794" r:id="rId4"/>
    <p:sldId id="795" r:id="rId5"/>
    <p:sldId id="796" r:id="rId6"/>
    <p:sldId id="797" r:id="rId7"/>
    <p:sldId id="798" r:id="rId8"/>
    <p:sldId id="799" r:id="rId9"/>
    <p:sldId id="805" r:id="rId10"/>
    <p:sldId id="800" r:id="rId11"/>
    <p:sldId id="802" r:id="rId12"/>
    <p:sldId id="803" r:id="rId13"/>
    <p:sldId id="80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-992" y="666659"/>
            <a:ext cx="12193984" cy="2160000"/>
          </a:xfrm>
        </p:spPr>
        <p:txBody>
          <a:bodyPr anchor="b">
            <a:normAutofit/>
          </a:bodyPr>
          <a:lstStyle>
            <a:lvl1pPr marL="0" indent="0" algn="ctr" latinLnBrk="0">
              <a:lnSpc>
                <a:spcPct val="90000"/>
              </a:lnSpc>
              <a:spcBef>
                <a:spcPts val="0"/>
              </a:spcBef>
              <a:buNone/>
              <a:defRPr sz="5867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7751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940A0-3E67-4FB7-BA7E-EAF0C0E0891D}" type="datetimeFigureOut">
              <a:rPr lang="ko-KR" altLang="en-US" smtClean="0"/>
              <a:t>2025. 10. 19.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6F8A6-1623-4D78-BE77-A71F09F47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933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87E79C-51E6-6CF6-C1B3-FD2339572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41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A76B40D-E439-410D-5964-7A3BD9DF1D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Turn to us Lord and touch us</a:t>
            </a:r>
          </a:p>
          <a:p>
            <a:r>
              <a:rPr lang="en-US" dirty="0"/>
              <a:t>Make us strong in Your might</a:t>
            </a:r>
          </a:p>
        </p:txBody>
      </p:sp>
    </p:spTree>
    <p:extLst>
      <p:ext uri="{BB962C8B-B14F-4D97-AF65-F5344CB8AC3E}">
        <p14:creationId xmlns:p14="http://schemas.microsoft.com/office/powerpoint/2010/main" val="2416921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58FA54-9114-01F9-66B9-E6CC3095B3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Overcome our weakness</a:t>
            </a:r>
          </a:p>
          <a:p>
            <a:r>
              <a:rPr lang="en-US" dirty="0"/>
              <a:t>That we could stand up and fight</a:t>
            </a:r>
          </a:p>
        </p:txBody>
      </p:sp>
    </p:spTree>
    <p:extLst>
      <p:ext uri="{BB962C8B-B14F-4D97-AF65-F5344CB8AC3E}">
        <p14:creationId xmlns:p14="http://schemas.microsoft.com/office/powerpoint/2010/main" val="1292371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4BA38A-06D4-92CA-9FEF-6DA095B9DE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Let Your Kingdom come</a:t>
            </a:r>
          </a:p>
          <a:p>
            <a:r>
              <a:rPr lang="en-US" dirty="0"/>
              <a:t>Let Your will be done</a:t>
            </a:r>
          </a:p>
        </p:txBody>
      </p:sp>
    </p:spTree>
    <p:extLst>
      <p:ext uri="{BB962C8B-B14F-4D97-AF65-F5344CB8AC3E}">
        <p14:creationId xmlns:p14="http://schemas.microsoft.com/office/powerpoint/2010/main" val="3994521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E9BAC2-7763-80E9-9626-20129EF5A1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Let us see on earth</a:t>
            </a:r>
          </a:p>
          <a:p>
            <a:r>
              <a:rPr lang="en-US" dirty="0"/>
              <a:t>The glory of Your Son</a:t>
            </a:r>
          </a:p>
        </p:txBody>
      </p:sp>
    </p:spTree>
    <p:extLst>
      <p:ext uri="{BB962C8B-B14F-4D97-AF65-F5344CB8AC3E}">
        <p14:creationId xmlns:p14="http://schemas.microsoft.com/office/powerpoint/2010/main" val="3638654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F4B2A2-3893-BCA9-50D0-B2816960D2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Father of creation</a:t>
            </a:r>
          </a:p>
          <a:p>
            <a:r>
              <a:rPr lang="en-US" dirty="0"/>
              <a:t>Unfold your sovereign plan</a:t>
            </a:r>
          </a:p>
        </p:txBody>
      </p:sp>
    </p:spTree>
    <p:extLst>
      <p:ext uri="{BB962C8B-B14F-4D97-AF65-F5344CB8AC3E}">
        <p14:creationId xmlns:p14="http://schemas.microsoft.com/office/powerpoint/2010/main" val="2615047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A0E69B-F226-7675-32D9-1762C70F1E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Raise up a chosen generation</a:t>
            </a:r>
          </a:p>
          <a:p>
            <a:r>
              <a:rPr lang="en-US" dirty="0"/>
              <a:t>That will march through the land</a:t>
            </a:r>
          </a:p>
        </p:txBody>
      </p:sp>
    </p:spTree>
    <p:extLst>
      <p:ext uri="{BB962C8B-B14F-4D97-AF65-F5344CB8AC3E}">
        <p14:creationId xmlns:p14="http://schemas.microsoft.com/office/powerpoint/2010/main" val="3061880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1DE74F-3761-46F8-8EEA-E33DB3665F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 of creation is longing</a:t>
            </a:r>
          </a:p>
          <a:p>
            <a:r>
              <a:rPr lang="en-US" dirty="0"/>
              <a:t>For Your unveiling of power</a:t>
            </a:r>
          </a:p>
        </p:txBody>
      </p:sp>
    </p:spTree>
    <p:extLst>
      <p:ext uri="{BB962C8B-B14F-4D97-AF65-F5344CB8AC3E}">
        <p14:creationId xmlns:p14="http://schemas.microsoft.com/office/powerpoint/2010/main" val="1704707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F1D2870-44E1-034E-990F-2CCE7C82F8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Would You release Your anointing</a:t>
            </a:r>
          </a:p>
          <a:p>
            <a:r>
              <a:rPr lang="en-US" dirty="0"/>
              <a:t>Oh God let this be the hour</a:t>
            </a:r>
          </a:p>
        </p:txBody>
      </p:sp>
    </p:spTree>
    <p:extLst>
      <p:ext uri="{BB962C8B-B14F-4D97-AF65-F5344CB8AC3E}">
        <p14:creationId xmlns:p14="http://schemas.microsoft.com/office/powerpoint/2010/main" val="1688976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30A399-FFEF-2FDA-1DC7-D983F34314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Let Your glory fall in this room</a:t>
            </a:r>
          </a:p>
          <a:p>
            <a:r>
              <a:rPr lang="en-US" dirty="0"/>
              <a:t>Let it go forth from here to the nations</a:t>
            </a:r>
          </a:p>
        </p:txBody>
      </p:sp>
    </p:spTree>
    <p:extLst>
      <p:ext uri="{BB962C8B-B14F-4D97-AF65-F5344CB8AC3E}">
        <p14:creationId xmlns:p14="http://schemas.microsoft.com/office/powerpoint/2010/main" val="2804411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FEADB7-C105-DA5D-6CF8-0702DD6457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Let Your fragrance rest in this place</a:t>
            </a:r>
          </a:p>
          <a:p>
            <a:r>
              <a:rPr lang="en-US" dirty="0"/>
              <a:t>As we gather to seek Your face</a:t>
            </a:r>
          </a:p>
        </p:txBody>
      </p:sp>
    </p:spTree>
    <p:extLst>
      <p:ext uri="{BB962C8B-B14F-4D97-AF65-F5344CB8AC3E}">
        <p14:creationId xmlns:p14="http://schemas.microsoft.com/office/powerpoint/2010/main" val="156922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2E6D6C-A612-2960-3AD1-A144CF4F5F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5870" dirty="0"/>
              <a:t>Ruler of the nations </a:t>
            </a:r>
          </a:p>
          <a:p>
            <a:r>
              <a:rPr lang="en-US" sz="5870" dirty="0"/>
              <a:t>The world has yet to see</a:t>
            </a:r>
          </a:p>
        </p:txBody>
      </p:sp>
    </p:spTree>
    <p:extLst>
      <p:ext uri="{BB962C8B-B14F-4D97-AF65-F5344CB8AC3E}">
        <p14:creationId xmlns:p14="http://schemas.microsoft.com/office/powerpoint/2010/main" val="1511559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C85733-0848-FB31-B203-E7E1EA6B5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798B22D-DB1C-C7E8-3A8B-7305A0B19C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The full release of your promise</a:t>
            </a:r>
          </a:p>
          <a:p>
            <a:r>
              <a:rPr lang="en-US" sz="6000" dirty="0"/>
              <a:t>The Church in victory</a:t>
            </a:r>
          </a:p>
        </p:txBody>
      </p:sp>
    </p:spTree>
    <p:extLst>
      <p:ext uri="{BB962C8B-B14F-4D97-AF65-F5344CB8AC3E}">
        <p14:creationId xmlns:p14="http://schemas.microsoft.com/office/powerpoint/2010/main" val="235810061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ICP</Template>
  <TotalTime>1</TotalTime>
  <Words>132</Words>
  <Application>Microsoft Macintosh PowerPoint</Application>
  <PresentationFormat>Widescreen</PresentationFormat>
  <Paragraphs>24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Calibri</vt:lpstr>
      <vt:lpstr>1_Office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Ryan Moore</dc:creator>
  <cp:lastModifiedBy>Ryan Moore</cp:lastModifiedBy>
  <cp:revision>1</cp:revision>
  <dcterms:created xsi:type="dcterms:W3CDTF">2025-10-20T00:32:56Z</dcterms:created>
  <dcterms:modified xsi:type="dcterms:W3CDTF">2025-10-20T00:34:40Z</dcterms:modified>
</cp:coreProperties>
</file>