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980" r:id="rId2"/>
    <p:sldId id="2981" r:id="rId3"/>
    <p:sldId id="2982" r:id="rId4"/>
    <p:sldId id="2983" r:id="rId5"/>
    <p:sldId id="2984" r:id="rId6"/>
    <p:sldId id="2985" r:id="rId7"/>
    <p:sldId id="2986" r:id="rId8"/>
    <p:sldId id="2988" r:id="rId9"/>
    <p:sldId id="2989" r:id="rId10"/>
    <p:sldId id="2990" r:id="rId11"/>
    <p:sldId id="2997" r:id="rId12"/>
    <p:sldId id="2998" r:id="rId13"/>
    <p:sldId id="2993" r:id="rId14"/>
    <p:sldId id="2994" r:id="rId15"/>
    <p:sldId id="2995" r:id="rId16"/>
    <p:sldId id="29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26986-572D-9F4A-8AE2-FD173782E58F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659D5-D60C-BC47-92F4-3A1387153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52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75295-1C7D-380B-7AEA-2A25DF2D3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2FC1FA-4547-1E65-BB0B-C49A0DEA3D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724D9E-2CA3-1F22-2319-3A068BC8A1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A1030A-01D0-5BD7-488A-9259E88725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84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B2A6-3A14-6084-13DA-F2A36545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843D5-418F-7032-8560-CC6E55618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48B2-12F6-2346-82F6-98146549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8A13C-1CE1-A08D-8946-6734EA84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F603F-CAE1-58BE-D426-6B79D694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1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56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3315-D24A-A11B-CFA3-D0BE4A91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75A7-D28E-050E-C4CB-3B69528F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5B7-19E4-11C2-112B-BC01231E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33303-48D0-B635-5CCA-EC9B3E90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CDBB-BBDD-A7F6-F6F1-B98EB87F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6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ship Ly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7053D-9F6E-C133-E14A-72B4A6AF8E5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0" y="318052"/>
            <a:ext cx="12192000" cy="2852531"/>
          </a:xfrm>
        </p:spPr>
        <p:txBody>
          <a:bodyPr anchor="b">
            <a:normAutofit/>
          </a:bodyPr>
          <a:lstStyle>
            <a:lvl1pPr marL="0" indent="0" algn="ctr">
              <a:buNone/>
              <a:defRPr sz="5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Lyrics Line 1</a:t>
            </a:r>
          </a:p>
          <a:p>
            <a:pPr lvl="0"/>
            <a:r>
              <a:rPr lang="en-US" dirty="0"/>
              <a:t>Lyrics Line 2</a:t>
            </a:r>
          </a:p>
        </p:txBody>
      </p:sp>
    </p:spTree>
    <p:extLst>
      <p:ext uri="{BB962C8B-B14F-4D97-AF65-F5344CB8AC3E}">
        <p14:creationId xmlns:p14="http://schemas.microsoft.com/office/powerpoint/2010/main" val="277818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D9B1-F0F0-8509-BCCA-89524854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8869B-212B-46C6-7020-49BCF7225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D1248-7427-23AF-3FFE-470FDD81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4C72D-3D3A-5031-287D-51055111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C6CF9-7681-48BA-3007-E59F241D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6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7F25-3340-01D4-66A4-3BDA0A55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A3E31-9FB9-59CC-2990-5351E7A1A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F422E-CE09-370D-6519-01ADD58D5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B6373-234D-C0F4-E2BC-A5C0C863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1C41-2543-AC24-5427-999CDADB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088EE-293F-2EBC-D555-8BC8C746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7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C5EC-7A7A-B639-6D5B-E4F77FA7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4B130-5324-F26E-8B3A-2C2D5D20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70813-2F71-2AB8-780A-AEF26E8CB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88583-0BFA-DF8F-E6D6-E67C7B344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DCDD5-1C6E-D19A-B521-8B0A7A5B7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AB766-0548-7E61-BF2F-066E25CA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C0E53-08F5-BD51-84C2-2EC4D324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F2E1B-DC3F-724A-79D3-BECA207C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A4D3-0376-F74F-1178-E0E19452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99C48-033A-32BE-33D9-18E34EF3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C7996-CAC3-4BF1-94EC-0F88B2D1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CF0D4-4694-48FB-BBDE-6B15CC01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4417D-A2BA-08B6-A08C-281A1C89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B8C5F-DDE3-F7B8-3D7D-3B666146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25E69-017D-D099-AE57-5BB60A23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7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CA-CFAD-40BD-B7E6-8BA87ED9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F778-9F7F-4E81-D904-379CEC85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B9971-6807-1624-748C-81A8AD235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C105C-AFF0-FDF1-E144-7126628D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61DDC-C907-A5EC-4C1F-E577A695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03AD2-BE90-7B93-419C-532F47F1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0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EB563-F947-A9E4-F83A-32F575EE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C23E7-3A73-78AC-68F7-6CE4CBBAE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E036-3A14-0B98-3CB3-ED2E82265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8BF14-2416-7C12-5514-CDDF9C67B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0C7-5EE3-A85A-4ED5-96B4F8EE2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6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FFC00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7916D-2E25-AE1E-F7DD-20E9134E2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9B3C12-D8AA-324F-2DE2-3E08AAF273A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61D111-EE66-AECB-8457-519481799F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67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257B57-0F4A-CC4E-B3AC-0B570FA14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 here I stand</a:t>
            </a:r>
          </a:p>
          <a:p>
            <a:r>
              <a:rPr lang="en-US" dirty="0"/>
              <a:t>Knowing that I'm Your desire</a:t>
            </a:r>
          </a:p>
          <a:p>
            <a:r>
              <a:rPr lang="en-US" dirty="0"/>
              <a:t>Sanctified by glory and fire</a:t>
            </a:r>
          </a:p>
        </p:txBody>
      </p:sp>
    </p:spTree>
    <p:extLst>
      <p:ext uri="{BB962C8B-B14F-4D97-AF65-F5344CB8AC3E}">
        <p14:creationId xmlns:p14="http://schemas.microsoft.com/office/powerpoint/2010/main" val="298712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2EADB-56D1-C5DB-A01B-279D4C93B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2C9F2B-8407-C8BD-172E-BE736CB31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I've found </a:t>
            </a:r>
          </a:p>
          <a:p>
            <a:r>
              <a:rPr lang="en-US" dirty="0"/>
              <a:t>The greatest love of all is mine</a:t>
            </a:r>
          </a:p>
        </p:txBody>
      </p:sp>
    </p:spTree>
    <p:extLst>
      <p:ext uri="{BB962C8B-B14F-4D97-AF65-F5344CB8AC3E}">
        <p14:creationId xmlns:p14="http://schemas.microsoft.com/office/powerpoint/2010/main" val="415431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1A668-7758-B8A7-68B8-A10A4F06D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EF55BC-53C4-E0F3-7734-16304DF3B9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Since You laid down Your life</a:t>
            </a:r>
          </a:p>
          <a:p>
            <a:r>
              <a:rPr lang="en-US" dirty="0"/>
              <a:t>Your greatest sacrifice</a:t>
            </a:r>
          </a:p>
        </p:txBody>
      </p:sp>
    </p:spTree>
    <p:extLst>
      <p:ext uri="{BB962C8B-B14F-4D97-AF65-F5344CB8AC3E}">
        <p14:creationId xmlns:p14="http://schemas.microsoft.com/office/powerpoint/2010/main" val="2807088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CC8E1-865C-A258-C346-7D3C2C222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202A02-F859-709C-BB55-2C9C3738EB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Majesty, Majesty</a:t>
            </a:r>
          </a:p>
        </p:txBody>
      </p:sp>
    </p:spTree>
    <p:extLst>
      <p:ext uri="{BB962C8B-B14F-4D97-AF65-F5344CB8AC3E}">
        <p14:creationId xmlns:p14="http://schemas.microsoft.com/office/powerpoint/2010/main" val="319222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B3057-506C-C2C3-5142-14840432C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3EE072-9B96-0394-F4CF-A2AE244E10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grace has found me just as I am</a:t>
            </a:r>
          </a:p>
          <a:p>
            <a:r>
              <a:rPr lang="en-US" dirty="0"/>
              <a:t>Empty-handed but alive in Your hands</a:t>
            </a:r>
          </a:p>
        </p:txBody>
      </p:sp>
    </p:spTree>
    <p:extLst>
      <p:ext uri="{BB962C8B-B14F-4D97-AF65-F5344CB8AC3E}">
        <p14:creationId xmlns:p14="http://schemas.microsoft.com/office/powerpoint/2010/main" val="1496753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1F49F-A748-F693-6A98-565063860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430BC4-519D-CEEF-2974-450539AE8A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Majesty, Majesty</a:t>
            </a:r>
          </a:p>
        </p:txBody>
      </p:sp>
    </p:spTree>
    <p:extLst>
      <p:ext uri="{BB962C8B-B14F-4D97-AF65-F5344CB8AC3E}">
        <p14:creationId xmlns:p14="http://schemas.microsoft.com/office/powerpoint/2010/main" val="1660979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54971-DF16-C43C-04A6-FA13308A6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10B5F2-0592-C053-E947-2C9D2AFF5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Forever I am changed by your love</a:t>
            </a:r>
          </a:p>
          <a:p>
            <a:r>
              <a:rPr lang="en-US" dirty="0"/>
              <a:t>In the presence of Your majesty</a:t>
            </a:r>
          </a:p>
        </p:txBody>
      </p:sp>
    </p:spTree>
    <p:extLst>
      <p:ext uri="{BB962C8B-B14F-4D97-AF65-F5344CB8AC3E}">
        <p14:creationId xmlns:p14="http://schemas.microsoft.com/office/powerpoint/2010/main" val="58424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938390-8B94-2F73-457F-BD56CBD94C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 I am, humbled by Your Majesty</a:t>
            </a:r>
          </a:p>
          <a:p>
            <a:r>
              <a:rPr lang="en-US" dirty="0"/>
              <a:t>Covered by Your grace so free</a:t>
            </a:r>
          </a:p>
        </p:txBody>
      </p:sp>
    </p:spTree>
    <p:extLst>
      <p:ext uri="{BB962C8B-B14F-4D97-AF65-F5344CB8AC3E}">
        <p14:creationId xmlns:p14="http://schemas.microsoft.com/office/powerpoint/2010/main" val="77814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3992D7-4731-3A2D-7EF1-94946FE50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 I am, knowing I'm a sinful man</a:t>
            </a:r>
          </a:p>
          <a:p>
            <a:r>
              <a:rPr lang="en-US" dirty="0"/>
              <a:t>Covered by the blood of the Lamb</a:t>
            </a:r>
          </a:p>
        </p:txBody>
      </p:sp>
    </p:spTree>
    <p:extLst>
      <p:ext uri="{BB962C8B-B14F-4D97-AF65-F5344CB8AC3E}">
        <p14:creationId xmlns:p14="http://schemas.microsoft.com/office/powerpoint/2010/main" val="5573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FE4A3B-BC67-54C9-AE13-FB6E5C1D7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I've found </a:t>
            </a:r>
          </a:p>
          <a:p>
            <a:r>
              <a:rPr lang="en-US" dirty="0"/>
              <a:t>The greatest love of all is mine</a:t>
            </a:r>
          </a:p>
        </p:txBody>
      </p:sp>
    </p:spTree>
    <p:extLst>
      <p:ext uri="{BB962C8B-B14F-4D97-AF65-F5344CB8AC3E}">
        <p14:creationId xmlns:p14="http://schemas.microsoft.com/office/powerpoint/2010/main" val="370169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98F1FF-5EB1-883F-4BFE-1740F5029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Since You laid down Your life</a:t>
            </a:r>
          </a:p>
          <a:p>
            <a:r>
              <a:rPr lang="en-US" dirty="0"/>
              <a:t>Your greatest sacrifice</a:t>
            </a:r>
          </a:p>
        </p:txBody>
      </p:sp>
    </p:spTree>
    <p:extLst>
      <p:ext uri="{BB962C8B-B14F-4D97-AF65-F5344CB8AC3E}">
        <p14:creationId xmlns:p14="http://schemas.microsoft.com/office/powerpoint/2010/main" val="45439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8C336A-F937-AC0E-9151-453D7122F8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Majesty, Majesty</a:t>
            </a:r>
          </a:p>
        </p:txBody>
      </p:sp>
    </p:spTree>
    <p:extLst>
      <p:ext uri="{BB962C8B-B14F-4D97-AF65-F5344CB8AC3E}">
        <p14:creationId xmlns:p14="http://schemas.microsoft.com/office/powerpoint/2010/main" val="94490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902E48-1488-2271-1968-845304F0BC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grace has found me just as I am</a:t>
            </a:r>
          </a:p>
          <a:p>
            <a:r>
              <a:rPr lang="en-US" dirty="0"/>
              <a:t>Empty-handed but alive in Your hands</a:t>
            </a:r>
          </a:p>
        </p:txBody>
      </p:sp>
    </p:spTree>
    <p:extLst>
      <p:ext uri="{BB962C8B-B14F-4D97-AF65-F5344CB8AC3E}">
        <p14:creationId xmlns:p14="http://schemas.microsoft.com/office/powerpoint/2010/main" val="108912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618491-EED2-B757-B52D-7A5069649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 I am </a:t>
            </a:r>
          </a:p>
          <a:p>
            <a:r>
              <a:rPr lang="en-US" dirty="0"/>
              <a:t>Humbled by the love that You give</a:t>
            </a:r>
          </a:p>
        </p:txBody>
      </p:sp>
    </p:spTree>
    <p:extLst>
      <p:ext uri="{BB962C8B-B14F-4D97-AF65-F5344CB8AC3E}">
        <p14:creationId xmlns:p14="http://schemas.microsoft.com/office/powerpoint/2010/main" val="408084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FDC53A-DA64-8A6F-B768-C27680C03F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Forgiven so that I can forgive</a:t>
            </a:r>
          </a:p>
        </p:txBody>
      </p:sp>
    </p:spTree>
    <p:extLst>
      <p:ext uri="{BB962C8B-B14F-4D97-AF65-F5344CB8AC3E}">
        <p14:creationId xmlns:p14="http://schemas.microsoft.com/office/powerpoint/2010/main" val="1525912183"/>
      </p:ext>
    </p:extLst>
  </p:cSld>
  <p:clrMapOvr>
    <a:masterClrMapping/>
  </p:clrMapOvr>
</p:sld>
</file>

<file path=ppt/theme/theme1.xml><?xml version="1.0" encoding="utf-8"?>
<a:theme xmlns:a="http://schemas.openxmlformats.org/drawingml/2006/main" name="IC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P" id="{0C5A6D40-3701-184A-A333-F6DBD0453217}" vid="{E1061816-E28C-334E-A7D3-00ACB9E3D2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ICP</Template>
  <TotalTime>1</TotalTime>
  <Words>151</Words>
  <Application>Microsoft Macintosh PowerPoint</Application>
  <PresentationFormat>Widescreen</PresentationFormat>
  <Paragraphs>28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Calibri</vt:lpstr>
      <vt:lpstr>ICP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Moore</dc:creator>
  <cp:lastModifiedBy>Ryan Moore</cp:lastModifiedBy>
  <cp:revision>1</cp:revision>
  <dcterms:created xsi:type="dcterms:W3CDTF">2025-10-20T01:10:34Z</dcterms:created>
  <dcterms:modified xsi:type="dcterms:W3CDTF">2025-10-20T01:12:27Z</dcterms:modified>
</cp:coreProperties>
</file>