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9"/>
  </p:notesMasterIdLst>
  <p:sldIdLst>
    <p:sldId id="3106" r:id="rId3"/>
    <p:sldId id="3107" r:id="rId4"/>
    <p:sldId id="3108" r:id="rId5"/>
    <p:sldId id="316" r:id="rId6"/>
    <p:sldId id="3109" r:id="rId7"/>
    <p:sldId id="3110" r:id="rId8"/>
    <p:sldId id="3111" r:id="rId9"/>
    <p:sldId id="3112" r:id="rId10"/>
    <p:sldId id="3113" r:id="rId11"/>
    <p:sldId id="3114" r:id="rId12"/>
    <p:sldId id="3115" r:id="rId13"/>
    <p:sldId id="3116" r:id="rId14"/>
    <p:sldId id="3117" r:id="rId15"/>
    <p:sldId id="3120" r:id="rId16"/>
    <p:sldId id="3119" r:id="rId17"/>
    <p:sldId id="31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31C13-9AF7-AC45-8B42-C6F2341592C1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8BCE3-2066-844E-88F8-DECF7DD4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639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A0E56-6A7B-639A-F422-BFD5311C0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F03E71-CFDA-C642-06BC-AA7EC3DA0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F39BCE-3232-5AE6-B103-E5E4FB751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98B782-3937-BB13-DF24-BC7256546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0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81B1B-6A86-4172-C7EC-37028F07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B10753-4519-3BD3-5537-828C5C3BF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7D7F51-4503-A3A4-D921-8BD511EB5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2466C-D9D3-1D09-D0EC-4973800AA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934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18FC9-FD4E-D652-BF18-0C9C1659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8C4728-BA46-7640-A7C8-17A4FCB96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F1FB63-EE05-A7CD-34E6-0C03D9FB8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62F9D-3EF1-0121-CEBC-7923E3687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7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93DB-C8BE-55AF-2A66-D8515F6E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1CBA6E-97B8-2AE2-3CC0-CB8C59464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91297-E305-C23C-BD68-DC255A74F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C834F-8A7B-036C-C71C-BDE665A1A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59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57AB-7897-77CC-1E6B-7F27714F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B519E1-DF2C-BD47-EC98-7D1C278C6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DCAD8D-F2CF-B60C-EDC3-5863DE7B1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97687-A215-9458-524D-88CF759295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627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280B5-8413-B8E3-03EF-1EB1A778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AF3FCD-610A-09F9-18D1-055065C949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6B8EED-9C22-9ACE-331A-0512B6C30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D7B12-AE04-E6CF-9C5B-C72820F6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17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5D413-F731-308B-A118-640DAEF75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72BF1D-7B72-AB56-6209-D87F29CB0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79E602-CF21-25AD-1C51-C4DB3FE80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8B75E-12F0-670A-444A-DA5ECACADE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5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6C10-AF95-EDE8-7FC6-A18111574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870981-45AA-4827-FA1B-1BE1F7D0E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1DA5E-7EA7-7E70-4CE2-FAFB18BEA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1EB5A-28E1-525E-FC95-6D13FF60E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9C248-8080-C032-AF46-F254287A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05C8E2-9AAE-0865-0AD0-EC4410398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AA3777-8204-FE8D-F012-61185514E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C01A9-4D46-E2AF-A5BC-C1526EBFA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08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1377-2D49-5D48-9BB5-400AF6169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A17316-0180-B81F-05CD-124ECCD0A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0B81F1-C602-357A-F9D4-861DC022B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50D51-3E15-76D6-CB87-33A357909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24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FAD29-4B6C-E80C-CEE2-DEBA95972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507967-DB05-8E44-EDCD-3978E88BF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2C173B-2E2F-C093-11A2-825BD2390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E3808-41E9-6EAF-47BD-ED5739C09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66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EABA6-0B0A-660E-B1EB-F9B1C779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FE0ADF-DC16-B6C1-07B4-2D18AC946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F8D2AD-3BC8-2801-83CB-1074A637B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4B9DB-7F45-E026-53A9-348AD0057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88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F2A2-31DE-9191-CEEF-D1855C45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0B1ACE-DEA8-1D36-9F63-938A8CCBC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F1138D-0B37-DF85-DA34-9BE73CB7A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F08AF3-0CAE-49AA-E801-2A04C01CE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03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6A7BA-AC12-FAA4-6DB0-F114FC37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6BC711-22CC-C7C3-C4A2-AAAE49B53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858C5-E89F-5317-FB4F-AAE24B3B3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DF839A-4EC6-9527-9C01-04F3682C37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6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07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2024" y="2399364"/>
            <a:ext cx="12192000" cy="2160000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84644" y="12118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44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6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820-5111-A4AF-FBFD-6CEA722AA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AE158-3D41-8248-3503-0CE5FB3CC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9F548-6957-51B0-01F3-9409E8C305D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131191" y="-10191668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78585-8D27-0C8D-689B-08A3FDDA568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3371409" y="-6043511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4FA54A-4559-CF2F-A709-29760D6F65F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7956" y="-6043511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562235-8DBF-0C5B-37C3-490B0399278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131191" y="-6058699"/>
            <a:ext cx="12193984" cy="2234811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CA0D43-3647-54C4-D331-991DD7EF899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3371409" y="-1859715"/>
            <a:ext cx="12193984" cy="26136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F751C9-E639-4BD8-4DC8-ED64315991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131191" y="-1632915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DA0F33-DF97-6224-DE42-B5BCE25CCC9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3371409" y="2852936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E1D1F2-7073-A459-5663-2CF3358830A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131191" y="2777681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C86141B-9BEE-91BE-3CC0-B93E9B7AB3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3371409" y="7188277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B1B18E7-5EB2-54B4-4ECC-D06D804CEF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131191" y="7188277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AA2B023-70A8-02E2-07DE-0682C17562A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3371409" y="11598873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66D2E2F-EE72-5146-AA49-8112D722AC4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7956" y="11598873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3CC8E2-CE03-D9B1-1178-085BAE93A2D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131191" y="11598873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4EDA790-1048-645D-0503-403FA410E5A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3371409" y="16009468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0D6E16-F5C8-CBE8-1902-745FB3A8489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7956" y="16009468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4034D08-BDEC-3170-C292-F91053A305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132183" y="16009469"/>
            <a:ext cx="12192000" cy="2160587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B910C55-C517-DC63-4C2D-621DCF9773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3371409" y="20447647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664C97-5743-5EDD-1651-D223A3BDC7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7956" y="20447647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DBA7388-4784-7BF3-175D-AAB01BABF99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200160" y="20471133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278A76B-33DE-DA1B-340E-EB75F1BE00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6087256" y="-6203044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7625704-AF9C-E454-AF46-9646A542B8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6124397" y="-1849660"/>
            <a:ext cx="12193984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4E1F8F5-3839-1085-8BCE-E3CDC2611C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6087257" y="2787735"/>
            <a:ext cx="12193984" cy="299133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6D0B5F3-95FC-96FE-A61D-C6F2C74D47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6087257" y="7176170"/>
            <a:ext cx="12194117" cy="2160588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4AFF888-E3C3-5132-689C-9D6E7FEF30A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6042903" y="11529554"/>
            <a:ext cx="12192000" cy="2180167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5351F7E-F0DE-3000-ED7A-0982364EC6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6105283" y="15977591"/>
            <a:ext cx="12192000" cy="2161117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1E67B2-6179-CC89-7311-FE84D8379CA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6124397" y="20447647"/>
            <a:ext cx="12168717" cy="2180167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F2A2413-2E4D-153D-DD90-53CFD962BD4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268353" y="-10244026"/>
            <a:ext cx="12192000" cy="2180167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BDF196D-8B6E-7E4E-CEA4-E272103F1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268353" y="-6043510"/>
            <a:ext cx="12192001" cy="2207684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4A41259-2C6C-FB65-A43E-DEAECA0B74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249696" y="-1726654"/>
            <a:ext cx="12168717" cy="2180167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F1D7805-D5D8-26CA-53C4-EC08C18494A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276390" y="2717959"/>
            <a:ext cx="12168717" cy="2175933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C54555A-9572-4988-9F50-C48661BB071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248342" y="7215273"/>
            <a:ext cx="12168716" cy="2187227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706D5A2-EEAE-37E9-AF72-030ABC66350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248182" y="11598874"/>
            <a:ext cx="12213167" cy="2207684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50C1B1-0688-15FA-8885-739B6EC8A3B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269349" y="16002931"/>
            <a:ext cx="12213167" cy="2245784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03B7B5DF-021C-B188-AEE0-1E4262FBB78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546867" y="20496757"/>
            <a:ext cx="12096749" cy="22098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126BFB5-22E2-139F-464D-46B81C74950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6166366" y="24751888"/>
            <a:ext cx="12194116" cy="2175933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7E77A07-0900-91F1-5FBE-83ABA82AE07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3370984" y="24767821"/>
            <a:ext cx="12412133" cy="2160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7931F04E-589C-A128-C1EC-7C120A06F3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26105" y="24752301"/>
            <a:ext cx="12412133" cy="2131484"/>
          </a:xfrm>
        </p:spPr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96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BA661-ECA0-EA4C-5278-E464DA61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982A-8484-0456-6783-7717FD9B651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우리맘</a:t>
            </a:r>
            <a:r>
              <a:rPr lang="en-US" noProof="0" dirty="0"/>
              <a:t> </a:t>
            </a:r>
            <a:r>
              <a:rPr lang="en-US" noProof="0" dirty="0" err="1"/>
              <a:t>회복하시네</a:t>
            </a:r>
            <a:br>
              <a:rPr lang="en-US" noProof="0" dirty="0"/>
            </a:br>
            <a:r>
              <a:rPr lang="en-US" noProof="0" dirty="0"/>
              <a:t>나 </a:t>
            </a:r>
            <a:r>
              <a:rPr lang="en-US" noProof="0" dirty="0" err="1"/>
              <a:t>경배해</a:t>
            </a:r>
            <a:r>
              <a:rPr lang="en-US" noProof="0" dirty="0"/>
              <a:t> 주 </a:t>
            </a:r>
            <a:r>
              <a:rPr lang="en-US" noProof="0" dirty="0" err="1"/>
              <a:t>경배해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EAFA5-9B08-FD39-A2AA-FEA7334A3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 are here, mending every heart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I worship You, I worship You</a:t>
            </a:r>
          </a:p>
        </p:txBody>
      </p:sp>
    </p:spTree>
    <p:extLst>
      <p:ext uri="{BB962C8B-B14F-4D97-AF65-F5344CB8AC3E}">
        <p14:creationId xmlns:p14="http://schemas.microsoft.com/office/powerpoint/2010/main" val="194688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CD1A6-FCA0-8995-C60E-32EA64973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220-47F2-09BB-86DF-0E15A6697CC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en-US" noProof="0" dirty="0"/>
              <a:t>주 </a:t>
            </a:r>
            <a:r>
              <a:rPr lang="en-US" noProof="0" dirty="0" err="1"/>
              <a:t>행하심</a:t>
            </a:r>
            <a:r>
              <a:rPr lang="en-US" noProof="0" dirty="0"/>
              <a:t> </a:t>
            </a:r>
            <a:r>
              <a:rPr lang="en-US" noProof="0" dirty="0" err="1"/>
              <a:t>보이지</a:t>
            </a:r>
            <a:r>
              <a:rPr lang="en-US" noProof="0" dirty="0"/>
              <a:t> </a:t>
            </a:r>
            <a:r>
              <a:rPr lang="en-US" noProof="0" dirty="0" err="1"/>
              <a:t>않아도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B3824-21F5-1269-AF7A-D144372D8B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Even when I don’t see it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You’re working</a:t>
            </a:r>
          </a:p>
        </p:txBody>
      </p:sp>
    </p:spTree>
    <p:extLst>
      <p:ext uri="{BB962C8B-B14F-4D97-AF65-F5344CB8AC3E}">
        <p14:creationId xmlns:p14="http://schemas.microsoft.com/office/powerpoint/2010/main" val="150348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CAF75-18F2-EF44-233B-386CA3F25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38E7-93DF-3709-628E-C08F04E3F1B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en-US" noProof="0" dirty="0" err="1"/>
              <a:t>때론</a:t>
            </a:r>
            <a:r>
              <a:rPr lang="en-US" noProof="0" dirty="0"/>
              <a:t> </a:t>
            </a:r>
            <a:r>
              <a:rPr lang="en-US" noProof="0" dirty="0" err="1"/>
              <a:t>느낄수</a:t>
            </a:r>
            <a:r>
              <a:rPr lang="en-US" noProof="0" dirty="0"/>
              <a:t> </a:t>
            </a:r>
            <a:r>
              <a:rPr lang="en-US" noProof="0" dirty="0" err="1"/>
              <a:t>없을</a:t>
            </a:r>
            <a:r>
              <a:rPr lang="en-US" noProof="0" dirty="0"/>
              <a:t> </a:t>
            </a:r>
            <a:r>
              <a:rPr lang="en-US" noProof="0" dirty="0" err="1"/>
              <a:t>그때도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FAEAE-6269-78EF-CFE8-6BF8F6E7D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Even when I don’t feel it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You’re working</a:t>
            </a:r>
          </a:p>
        </p:txBody>
      </p:sp>
    </p:spTree>
    <p:extLst>
      <p:ext uri="{BB962C8B-B14F-4D97-AF65-F5344CB8AC3E}">
        <p14:creationId xmlns:p14="http://schemas.microsoft.com/office/powerpoint/2010/main" val="226454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95500-D99C-C265-A701-AC8B6E57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53AD-0AB3-A609-35AF-F2BED799F03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일하시네</a:t>
            </a:r>
            <a:r>
              <a:rPr lang="en-US" noProof="0" dirty="0"/>
              <a:t> </a:t>
            </a:r>
            <a:r>
              <a:rPr lang="en-US" noProof="0" dirty="0" err="1"/>
              <a:t>일하시네</a:t>
            </a:r>
            <a:r>
              <a:rPr lang="en-US" noProof="0" dirty="0"/>
              <a:t> </a:t>
            </a:r>
            <a:r>
              <a:rPr lang="en-US" noProof="0" dirty="0" err="1"/>
              <a:t>주님</a:t>
            </a:r>
            <a:br>
              <a:rPr lang="en-US" noProof="0" dirty="0"/>
            </a:br>
            <a:r>
              <a:rPr lang="en-US" noProof="0" dirty="0" err="1"/>
              <a:t>일하시네</a:t>
            </a:r>
            <a:r>
              <a:rPr lang="en-US" noProof="0" dirty="0"/>
              <a:t> </a:t>
            </a:r>
            <a:r>
              <a:rPr lang="en-US" noProof="0" dirty="0" err="1"/>
              <a:t>일하시네</a:t>
            </a:r>
            <a:r>
              <a:rPr lang="en-US" noProof="0" dirty="0"/>
              <a:t> </a:t>
            </a:r>
            <a:r>
              <a:rPr lang="en-US" noProof="0" dirty="0" err="1"/>
              <a:t>주님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1422B-38FA-6A6F-9A85-5969D20DA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 never stop, You never stop working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 never stop, You never stop working</a:t>
            </a:r>
          </a:p>
        </p:txBody>
      </p:sp>
    </p:spTree>
    <p:extLst>
      <p:ext uri="{BB962C8B-B14F-4D97-AF65-F5344CB8AC3E}">
        <p14:creationId xmlns:p14="http://schemas.microsoft.com/office/powerpoint/2010/main" val="379874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080FD-5636-8445-9C2A-E1E382159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10B-DFFF-0E15-9A62-72AAEAE2C0D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주는</a:t>
            </a:r>
            <a:r>
              <a:rPr lang="en-US" noProof="0" dirty="0"/>
              <a:t> </a:t>
            </a:r>
            <a:r>
              <a:rPr lang="en-US" noProof="0" dirty="0" err="1"/>
              <a:t>놀라우신</a:t>
            </a:r>
            <a:r>
              <a:rPr lang="en-US" noProof="0" dirty="0"/>
              <a:t> </a:t>
            </a:r>
            <a:r>
              <a:rPr lang="en-US" noProof="0" dirty="0" err="1"/>
              <a:t>길을</a:t>
            </a:r>
            <a:r>
              <a:rPr lang="en-US" noProof="0" dirty="0"/>
              <a:t> </a:t>
            </a:r>
            <a:r>
              <a:rPr lang="en-US" noProof="0" dirty="0" err="1"/>
              <a:t>만드는</a:t>
            </a:r>
            <a:br>
              <a:rPr lang="en-US" noProof="0" dirty="0"/>
            </a:br>
            <a:r>
              <a:rPr lang="en-US" noProof="0" dirty="0" err="1"/>
              <a:t>기적의</a:t>
            </a:r>
            <a:r>
              <a:rPr lang="en-US" noProof="0" dirty="0"/>
              <a:t> 주 </a:t>
            </a:r>
            <a:r>
              <a:rPr lang="en-US" noProof="0" dirty="0" err="1"/>
              <a:t>어둠속의</a:t>
            </a:r>
            <a:r>
              <a:rPr lang="en-US" noProof="0" dirty="0"/>
              <a:t> 빛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2D899-EC1A-99DA-D890-CD9BE7BC3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Way maker, miracle worker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Promise keeper, light in the darkness</a:t>
            </a:r>
          </a:p>
        </p:txBody>
      </p:sp>
    </p:spTree>
    <p:extLst>
      <p:ext uri="{BB962C8B-B14F-4D97-AF65-F5344CB8AC3E}">
        <p14:creationId xmlns:p14="http://schemas.microsoft.com/office/powerpoint/2010/main" val="189302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7F267-EF27-7BEC-42AB-A666F3D4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B1D8-0789-F63C-73F5-5B3DF2182D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en-US" noProof="0" dirty="0" err="1"/>
              <a:t>그는</a:t>
            </a:r>
            <a:r>
              <a:rPr lang="en-US" noProof="0" dirty="0"/>
              <a:t> </a:t>
            </a:r>
            <a:r>
              <a:rPr lang="en-US" noProof="0" dirty="0" err="1"/>
              <a:t>나의</a:t>
            </a:r>
            <a:r>
              <a:rPr lang="en-US" noProof="0" dirty="0"/>
              <a:t> </a:t>
            </a:r>
            <a:r>
              <a:rPr lang="en-US" noProof="0" dirty="0" err="1"/>
              <a:t>하나님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BFC41-1875-954D-305A-13A449145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My God,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That is who You are</a:t>
            </a:r>
          </a:p>
        </p:txBody>
      </p:sp>
    </p:spTree>
    <p:extLst>
      <p:ext uri="{BB962C8B-B14F-4D97-AF65-F5344CB8AC3E}">
        <p14:creationId xmlns:p14="http://schemas.microsoft.com/office/powerpoint/2010/main" val="78268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6CD01-7395-EC71-1FDC-4E3420BE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AA29-AC39-657D-C609-4CDC06CFD4E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en-US" noProof="0" dirty="0" err="1"/>
              <a:t>나의</a:t>
            </a:r>
            <a:r>
              <a:rPr lang="en-US" noProof="0" dirty="0"/>
              <a:t> </a:t>
            </a:r>
            <a:r>
              <a:rPr lang="en-US" noProof="0" dirty="0" err="1"/>
              <a:t>하나님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3BEF5-14AA-D645-1D9B-C99AE28D0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That is who You are</a:t>
            </a:r>
          </a:p>
        </p:txBody>
      </p:sp>
    </p:spTree>
    <p:extLst>
      <p:ext uri="{BB962C8B-B14F-4D97-AF65-F5344CB8AC3E}">
        <p14:creationId xmlns:p14="http://schemas.microsoft.com/office/powerpoint/2010/main" val="25719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 are here, moving in our midst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I worship You, I worship You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582957-BC0B-DA3C-7B55-917D7DC4B66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0D923-83D3-8E51-8702-3C54E34E6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4403-77D7-E9C5-7BCC-B177A39FF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 are here, working in this place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I worship You, I worship You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54A51B-8E6F-7AB7-D215-71DDCAC1BDC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5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C9AF-6B81-39B1-0464-7BD8BEB4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C8ED-239B-CE5B-689C-36D9A850931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모든맘</a:t>
            </a:r>
            <a:r>
              <a:rPr lang="en-US" noProof="0" dirty="0"/>
              <a:t> </a:t>
            </a:r>
            <a:r>
              <a:rPr lang="en-US" noProof="0" dirty="0" err="1"/>
              <a:t>만지시는주</a:t>
            </a:r>
            <a:br>
              <a:rPr lang="en-US" noProof="0" dirty="0"/>
            </a:br>
            <a:r>
              <a:rPr lang="en-US" noProof="0" dirty="0"/>
              <a:t>나 </a:t>
            </a:r>
            <a:r>
              <a:rPr lang="en-US" noProof="0" dirty="0" err="1"/>
              <a:t>경배해</a:t>
            </a:r>
            <a:r>
              <a:rPr lang="en-US" noProof="0" dirty="0"/>
              <a:t> 주 </a:t>
            </a:r>
            <a:r>
              <a:rPr lang="en-US" noProof="0" dirty="0" err="1"/>
              <a:t>경배해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7737-A73F-769E-C70C-57D1CA518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 are here, touching every heart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I worship You, I worship You</a:t>
            </a:r>
          </a:p>
        </p:txBody>
      </p:sp>
    </p:spTree>
    <p:extLst>
      <p:ext uri="{BB962C8B-B14F-4D97-AF65-F5344CB8AC3E}">
        <p14:creationId xmlns:p14="http://schemas.microsoft.com/office/powerpoint/2010/main" val="57211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8A84F-638B-E444-F1EA-CAFB8759F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410A-3AC0-942A-CC41-5AEB3D8A0FC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우리맘</a:t>
            </a:r>
            <a:r>
              <a:rPr lang="en-US" noProof="0" dirty="0"/>
              <a:t> </a:t>
            </a:r>
            <a:r>
              <a:rPr lang="en-US" noProof="0" dirty="0" err="1"/>
              <a:t>치유</a:t>
            </a:r>
            <a:r>
              <a:rPr lang="en-US" noProof="0" dirty="0"/>
              <a:t> </a:t>
            </a:r>
            <a:r>
              <a:rPr lang="en-US" noProof="0" dirty="0" err="1"/>
              <a:t>하시네</a:t>
            </a:r>
            <a:br>
              <a:rPr lang="en-US" noProof="0" dirty="0"/>
            </a:br>
            <a:r>
              <a:rPr lang="en-US" noProof="0" dirty="0"/>
              <a:t>나 </a:t>
            </a:r>
            <a:r>
              <a:rPr lang="en-US" noProof="0" dirty="0" err="1"/>
              <a:t>경배해</a:t>
            </a:r>
            <a:r>
              <a:rPr lang="en-US" noProof="0" dirty="0"/>
              <a:t> 주 </a:t>
            </a:r>
            <a:r>
              <a:rPr lang="en-US" noProof="0" dirty="0" err="1"/>
              <a:t>경배해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D163-5C2E-3DF0-E20F-57A9788C33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 are here, healing every heart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I worship You, I worship You</a:t>
            </a:r>
          </a:p>
        </p:txBody>
      </p:sp>
    </p:spTree>
    <p:extLst>
      <p:ext uri="{BB962C8B-B14F-4D97-AF65-F5344CB8AC3E}">
        <p14:creationId xmlns:p14="http://schemas.microsoft.com/office/powerpoint/2010/main" val="238680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779A-DEC0-114F-5507-28018D5E9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CEFA-953B-A03B-C6C2-EBF0806EF3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주는</a:t>
            </a:r>
            <a:r>
              <a:rPr lang="en-US" noProof="0" dirty="0"/>
              <a:t> </a:t>
            </a:r>
            <a:r>
              <a:rPr lang="en-US" noProof="0" dirty="0" err="1"/>
              <a:t>놀라우신</a:t>
            </a:r>
            <a:r>
              <a:rPr lang="en-US" noProof="0" dirty="0"/>
              <a:t> </a:t>
            </a:r>
            <a:r>
              <a:rPr lang="en-US" noProof="0" dirty="0" err="1"/>
              <a:t>길을</a:t>
            </a:r>
            <a:r>
              <a:rPr lang="en-US" noProof="0" dirty="0"/>
              <a:t> </a:t>
            </a:r>
            <a:r>
              <a:rPr lang="en-US" noProof="0" dirty="0" err="1"/>
              <a:t>만드는</a:t>
            </a:r>
            <a:br>
              <a:rPr lang="en-US" noProof="0" dirty="0"/>
            </a:br>
            <a:r>
              <a:rPr lang="en-US" noProof="0" dirty="0" err="1"/>
              <a:t>기적의</a:t>
            </a:r>
            <a:r>
              <a:rPr lang="en-US" noProof="0" dirty="0"/>
              <a:t> 주 </a:t>
            </a:r>
            <a:r>
              <a:rPr lang="en-US" noProof="0" dirty="0" err="1"/>
              <a:t>어둠속의</a:t>
            </a:r>
            <a:r>
              <a:rPr lang="en-US" noProof="0" dirty="0"/>
              <a:t> 빛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9215E-37FE-3763-CED1-02A86E33BD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Way maker, miracle worker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Promise keeper, light in the darkness</a:t>
            </a:r>
          </a:p>
        </p:txBody>
      </p:sp>
    </p:spTree>
    <p:extLst>
      <p:ext uri="{BB962C8B-B14F-4D97-AF65-F5344CB8AC3E}">
        <p14:creationId xmlns:p14="http://schemas.microsoft.com/office/powerpoint/2010/main" val="180065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F3776-4189-D451-F98F-C27548185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44D9-CECE-A8FC-94DB-7023206C671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en-US" noProof="0" dirty="0" err="1"/>
              <a:t>그는</a:t>
            </a:r>
            <a:r>
              <a:rPr lang="en-US" noProof="0" dirty="0"/>
              <a:t> </a:t>
            </a:r>
            <a:r>
              <a:rPr lang="en-US" noProof="0" dirty="0" err="1"/>
              <a:t>나의</a:t>
            </a:r>
            <a:r>
              <a:rPr lang="en-US" noProof="0" dirty="0"/>
              <a:t> </a:t>
            </a:r>
            <a:r>
              <a:rPr lang="en-US" noProof="0" dirty="0" err="1"/>
              <a:t>하나님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CDB51-72A0-2562-A308-58567AC66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My God, that is who You are</a:t>
            </a:r>
          </a:p>
        </p:txBody>
      </p:sp>
    </p:spTree>
    <p:extLst>
      <p:ext uri="{BB962C8B-B14F-4D97-AF65-F5344CB8AC3E}">
        <p14:creationId xmlns:p14="http://schemas.microsoft.com/office/powerpoint/2010/main" val="285278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5E950-0308-7466-E0D3-14371282C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4022-C25A-2892-3ADE-B24B6D06317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en-US" noProof="0" dirty="0" err="1"/>
              <a:t>나의</a:t>
            </a:r>
            <a:r>
              <a:rPr lang="en-US" noProof="0" dirty="0"/>
              <a:t> </a:t>
            </a:r>
            <a:r>
              <a:rPr lang="en-US" noProof="0" dirty="0" err="1"/>
              <a:t>하나님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15B65-8332-76BE-4FAA-20A5A66D3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That is who You are</a:t>
            </a:r>
          </a:p>
        </p:txBody>
      </p:sp>
    </p:spTree>
    <p:extLst>
      <p:ext uri="{BB962C8B-B14F-4D97-AF65-F5344CB8AC3E}">
        <p14:creationId xmlns:p14="http://schemas.microsoft.com/office/powerpoint/2010/main" val="188073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5136-898D-778C-A145-9C15090B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E533-55A5-08D8-E0ED-0B9647719B4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en-US" noProof="0" dirty="0" err="1"/>
              <a:t>모든삶</a:t>
            </a:r>
            <a:r>
              <a:rPr lang="en-US" noProof="0" dirty="0"/>
              <a:t> </a:t>
            </a:r>
            <a:r>
              <a:rPr lang="en-US" noProof="0" dirty="0" err="1"/>
              <a:t>돌이키시네</a:t>
            </a:r>
            <a:br>
              <a:rPr lang="en-US" noProof="0" dirty="0"/>
            </a:br>
            <a:r>
              <a:rPr lang="en-US" noProof="0" dirty="0"/>
              <a:t>나 </a:t>
            </a:r>
            <a:r>
              <a:rPr lang="en-US" noProof="0" dirty="0" err="1"/>
              <a:t>경배해</a:t>
            </a:r>
            <a:r>
              <a:rPr lang="en-US" noProof="0" dirty="0"/>
              <a:t> 주 </a:t>
            </a:r>
            <a:r>
              <a:rPr lang="en-US" noProof="0" dirty="0" err="1"/>
              <a:t>경배해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4EC3B-FD5B-7A78-3A01-4A598948D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You are here, turning lives around</a:t>
            </a:r>
          </a:p>
          <a:p>
            <a:pPr>
              <a:defRPr/>
            </a:pPr>
            <a:r>
              <a:rPr lang="en-US" noProof="0" dirty="0">
                <a:ea typeface="다음_SemiBold" pitchFamily="2" charset="-127"/>
                <a:cs typeface="Calibri" pitchFamily="34" charset="0"/>
              </a:rPr>
              <a:t>I worship You, I worship You</a:t>
            </a:r>
          </a:p>
        </p:txBody>
      </p:sp>
    </p:spTree>
    <p:extLst>
      <p:ext uri="{BB962C8B-B14F-4D97-AF65-F5344CB8AC3E}">
        <p14:creationId xmlns:p14="http://schemas.microsoft.com/office/powerpoint/2010/main" val="841389167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586</Words>
  <Application>Microsoft Macintosh PowerPoint</Application>
  <PresentationFormat>Widescreen</PresentationFormat>
  <Paragraphs>100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다음_Regular</vt:lpstr>
      <vt:lpstr>다음_SemiBold</vt:lpstr>
      <vt:lpstr>ICP</vt:lpstr>
      <vt:lpstr>2_Office 테마</vt:lpstr>
      <vt:lpstr>PowerPoint Presentation</vt:lpstr>
      <vt:lpstr>PowerPoint Presentation</vt:lpstr>
      <vt:lpstr>PowerPoint Presentation</vt:lpstr>
      <vt:lpstr>모든맘 만지시는주 나 경배해 주 경배해</vt:lpstr>
      <vt:lpstr>우리맘 치유 하시네 나 경배해 주 경배해</vt:lpstr>
      <vt:lpstr>주는 놀라우신 길을 만드는 기적의 주 어둠속의 빛</vt:lpstr>
      <vt:lpstr>그는 나의 하나님</vt:lpstr>
      <vt:lpstr>나의 하나님</vt:lpstr>
      <vt:lpstr>모든삶 돌이키시네 나 경배해 주 경배해</vt:lpstr>
      <vt:lpstr>우리맘 회복하시네 나 경배해 주 경배해</vt:lpstr>
      <vt:lpstr>주 행하심 보이지 않아도</vt:lpstr>
      <vt:lpstr>때론 느낄수 없을 그때도</vt:lpstr>
      <vt:lpstr>일하시네 일하시네 주님 일하시네 일하시네 주님 </vt:lpstr>
      <vt:lpstr>주는 놀라우신 길을 만드는 기적의 주 어둠속의 빛</vt:lpstr>
      <vt:lpstr>그는 나의 하나님</vt:lpstr>
      <vt:lpstr>나의 하나님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2025-10-20T01:16:15Z</dcterms:created>
  <dcterms:modified xsi:type="dcterms:W3CDTF">2025-10-20T01:16:57Z</dcterms:modified>
</cp:coreProperties>
</file>