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0" r:id="rId1"/>
  </p:sldMasterIdLst>
  <p:sldIdLst>
    <p:sldId id="1293" r:id="rId2"/>
    <p:sldId id="1294" r:id="rId3"/>
    <p:sldId id="1297" r:id="rId4"/>
    <p:sldId id="1295" r:id="rId5"/>
    <p:sldId id="1298" r:id="rId6"/>
    <p:sldId id="1299" r:id="rId7"/>
    <p:sldId id="1300" r:id="rId8"/>
    <p:sldId id="1301" r:id="rId9"/>
    <p:sldId id="1302" r:id="rId10"/>
    <p:sldId id="1303" r:id="rId11"/>
    <p:sldId id="1305" r:id="rId12"/>
    <p:sldId id="1306" r:id="rId13"/>
    <p:sldId id="1309" r:id="rId14"/>
    <p:sldId id="1310" r:id="rId15"/>
    <p:sldId id="1311" r:id="rId16"/>
    <p:sldId id="1307" r:id="rId17"/>
    <p:sldId id="130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3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국청컨용 슬라이드 마스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텍스트 개체 틀 13"/>
          <p:cNvSpPr>
            <a:spLocks noGrp="1"/>
          </p:cNvSpPr>
          <p:nvPr>
            <p:ph type="body" sz="quarter" idx="10" hasCustomPrompt="1"/>
          </p:nvPr>
        </p:nvSpPr>
        <p:spPr>
          <a:xfrm>
            <a:off x="-992" y="666659"/>
            <a:ext cx="12193984" cy="2160000"/>
          </a:xfrm>
        </p:spPr>
        <p:txBody>
          <a:bodyPr anchor="b">
            <a:normAutofit/>
          </a:bodyPr>
          <a:lstStyle>
            <a:lvl1pPr marL="0" indent="0" algn="ctr" latinLnBrk="0">
              <a:lnSpc>
                <a:spcPct val="90000"/>
              </a:lnSpc>
              <a:spcBef>
                <a:spcPts val="0"/>
              </a:spcBef>
              <a:buNone/>
              <a:defRPr sz="5867" b="1"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#2 English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8123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9940A0-3E67-4FB7-BA7E-EAF0C0E0891D}" type="datetimeFigureOut">
              <a:rPr lang="ko-KR" altLang="en-US" smtClean="0"/>
              <a:t>2025. 10. 19.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16F8A6-1623-4D78-BE77-A71F09F473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2539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49BD2AD-C93D-CE49-55C9-8A22091802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0321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267D9F7-296F-44FC-930D-7DAAC9F6AF2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Your mighty works displayed for all to see</a:t>
            </a:r>
          </a:p>
        </p:txBody>
      </p:sp>
    </p:spTree>
    <p:extLst>
      <p:ext uri="{BB962C8B-B14F-4D97-AF65-F5344CB8AC3E}">
        <p14:creationId xmlns:p14="http://schemas.microsoft.com/office/powerpoint/2010/main" val="23305986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AA49C42-57DF-D783-E989-0C409720770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The beauty of Your majesty</a:t>
            </a:r>
          </a:p>
          <a:p>
            <a:r>
              <a:rPr lang="en-US" dirty="0"/>
              <a:t>Awakes my heart to see</a:t>
            </a:r>
          </a:p>
        </p:txBody>
      </p:sp>
    </p:spTree>
    <p:extLst>
      <p:ext uri="{BB962C8B-B14F-4D97-AF65-F5344CB8AC3E}">
        <p14:creationId xmlns:p14="http://schemas.microsoft.com/office/powerpoint/2010/main" val="10918751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AECF98D-16A5-F256-D64B-D5F85079A2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How marvelous how wonderful You are</a:t>
            </a:r>
          </a:p>
        </p:txBody>
      </p:sp>
    </p:spTree>
    <p:extLst>
      <p:ext uri="{BB962C8B-B14F-4D97-AF65-F5344CB8AC3E}">
        <p14:creationId xmlns:p14="http://schemas.microsoft.com/office/powerpoint/2010/main" val="33448700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DC63E2-D0D3-58F7-CF51-DC3391671A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B152728-BDF5-7975-2958-C1A5A524631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Beautiful One I love</a:t>
            </a:r>
          </a:p>
        </p:txBody>
      </p:sp>
    </p:spTree>
    <p:extLst>
      <p:ext uri="{BB962C8B-B14F-4D97-AF65-F5344CB8AC3E}">
        <p14:creationId xmlns:p14="http://schemas.microsoft.com/office/powerpoint/2010/main" val="32324620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B1387A-7600-8C18-1B9F-F2F161C08E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FF3D486-18E8-DFC4-E0C1-B5F25E5CC34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You're beautiful One I adore</a:t>
            </a:r>
          </a:p>
        </p:txBody>
      </p:sp>
    </p:spTree>
    <p:extLst>
      <p:ext uri="{BB962C8B-B14F-4D97-AF65-F5344CB8AC3E}">
        <p14:creationId xmlns:p14="http://schemas.microsoft.com/office/powerpoint/2010/main" val="39829418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037326-B9FF-F3B6-066F-A13146FE3E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2A8B993-2BD9-3FBD-750D-C482DB490F6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Beautiful One, my soul must sing</a:t>
            </a:r>
          </a:p>
        </p:txBody>
      </p:sp>
    </p:spTree>
    <p:extLst>
      <p:ext uri="{BB962C8B-B14F-4D97-AF65-F5344CB8AC3E}">
        <p14:creationId xmlns:p14="http://schemas.microsoft.com/office/powerpoint/2010/main" val="1796311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1A0A625-42F6-D442-BF8C-85B57C32630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You opened my eyes to Your wonders anew</a:t>
            </a:r>
          </a:p>
          <a:p>
            <a:r>
              <a:rPr lang="en-US" sz="4800" dirty="0"/>
              <a:t>You captured my heart with this love</a:t>
            </a:r>
          </a:p>
        </p:txBody>
      </p:sp>
    </p:spTree>
    <p:extLst>
      <p:ext uri="{BB962C8B-B14F-4D97-AF65-F5344CB8AC3E}">
        <p14:creationId xmlns:p14="http://schemas.microsoft.com/office/powerpoint/2010/main" val="1424198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09B1DFC-325A-146B-CB71-8559984B67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err="1"/>
              <a:t>'Cause</a:t>
            </a:r>
            <a:r>
              <a:rPr lang="en-US" dirty="0"/>
              <a:t> nothing on earth </a:t>
            </a:r>
          </a:p>
          <a:p>
            <a:r>
              <a:rPr lang="en-US" dirty="0"/>
              <a:t>Is as beautiful as You</a:t>
            </a:r>
          </a:p>
        </p:txBody>
      </p:sp>
    </p:spTree>
    <p:extLst>
      <p:ext uri="{BB962C8B-B14F-4D97-AF65-F5344CB8AC3E}">
        <p14:creationId xmlns:p14="http://schemas.microsoft.com/office/powerpoint/2010/main" val="594791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DEA4EBE-6515-E724-4BCC-2C532E1FE9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Wonderful, so wonderful</a:t>
            </a:r>
          </a:p>
          <a:p>
            <a:r>
              <a:rPr lang="en-US" dirty="0"/>
              <a:t>Is Your unfailing love</a:t>
            </a:r>
          </a:p>
        </p:txBody>
      </p:sp>
    </p:spTree>
    <p:extLst>
      <p:ext uri="{BB962C8B-B14F-4D97-AF65-F5344CB8AC3E}">
        <p14:creationId xmlns:p14="http://schemas.microsoft.com/office/powerpoint/2010/main" val="1876683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9B35F46-2F9D-FD92-9B75-010268BE0DF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Your cross has spoken mercy over me</a:t>
            </a:r>
          </a:p>
        </p:txBody>
      </p:sp>
    </p:spTree>
    <p:extLst>
      <p:ext uri="{BB962C8B-B14F-4D97-AF65-F5344CB8AC3E}">
        <p14:creationId xmlns:p14="http://schemas.microsoft.com/office/powerpoint/2010/main" val="1473377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AD8FAFE-8228-3178-360D-B61A7E97EF9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No eye has seen no ear has heard</a:t>
            </a:r>
          </a:p>
          <a:p>
            <a:r>
              <a:rPr lang="en-US" dirty="0"/>
              <a:t>No heart could fully know</a:t>
            </a:r>
          </a:p>
        </p:txBody>
      </p:sp>
    </p:spTree>
    <p:extLst>
      <p:ext uri="{BB962C8B-B14F-4D97-AF65-F5344CB8AC3E}">
        <p14:creationId xmlns:p14="http://schemas.microsoft.com/office/powerpoint/2010/main" val="60822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915F62D-BC31-6033-6A31-86FD6463451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How glorious</a:t>
            </a:r>
          </a:p>
          <a:p>
            <a:r>
              <a:rPr lang="en-US" dirty="0"/>
              <a:t>How beautiful You are</a:t>
            </a:r>
          </a:p>
        </p:txBody>
      </p:sp>
    </p:spTree>
    <p:extLst>
      <p:ext uri="{BB962C8B-B14F-4D97-AF65-F5344CB8AC3E}">
        <p14:creationId xmlns:p14="http://schemas.microsoft.com/office/powerpoint/2010/main" val="20475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F961C06-7A2A-D9F9-F755-AE9BF5C2A7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Beautiful One I love</a:t>
            </a:r>
          </a:p>
        </p:txBody>
      </p:sp>
    </p:spTree>
    <p:extLst>
      <p:ext uri="{BB962C8B-B14F-4D97-AF65-F5344CB8AC3E}">
        <p14:creationId xmlns:p14="http://schemas.microsoft.com/office/powerpoint/2010/main" val="2336450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D63191A-9E82-F6FA-57D9-9ACBB29C93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You're beautiful One I adore</a:t>
            </a:r>
          </a:p>
        </p:txBody>
      </p:sp>
    </p:spTree>
    <p:extLst>
      <p:ext uri="{BB962C8B-B14F-4D97-AF65-F5344CB8AC3E}">
        <p14:creationId xmlns:p14="http://schemas.microsoft.com/office/powerpoint/2010/main" val="30142589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175CBBC-A5B5-D953-FA5B-F202FAB7D0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Beautiful One, my soul must sing</a:t>
            </a:r>
          </a:p>
        </p:txBody>
      </p:sp>
    </p:spTree>
    <p:extLst>
      <p:ext uri="{BB962C8B-B14F-4D97-AF65-F5344CB8AC3E}">
        <p14:creationId xmlns:p14="http://schemas.microsoft.com/office/powerpoint/2010/main" val="24683215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7930630-640D-9F63-3D35-B1AD41475C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Powerful, so powerful</a:t>
            </a:r>
          </a:p>
          <a:p>
            <a:r>
              <a:rPr lang="en-US" dirty="0"/>
              <a:t>Your glory fills the skies</a:t>
            </a:r>
          </a:p>
        </p:txBody>
      </p:sp>
    </p:spTree>
    <p:extLst>
      <p:ext uri="{BB962C8B-B14F-4D97-AF65-F5344CB8AC3E}">
        <p14:creationId xmlns:p14="http://schemas.microsoft.com/office/powerpoint/2010/main" val="400135523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ICP</Template>
  <TotalTime>0</TotalTime>
  <Words>123</Words>
  <Application>Microsoft Macintosh PowerPoint</Application>
  <PresentationFormat>Widescreen</PresentationFormat>
  <Paragraphs>23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맑은 고딕</vt:lpstr>
      <vt:lpstr>Arial</vt:lpstr>
      <vt:lpstr>Calibri</vt:lpstr>
      <vt:lpstr>1_Office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Ryan Moore</dc:creator>
  <cp:lastModifiedBy>Ryan Moore</cp:lastModifiedBy>
  <cp:revision>1</cp:revision>
  <dcterms:created xsi:type="dcterms:W3CDTF">2025-10-19T17:05:56Z</dcterms:created>
  <dcterms:modified xsi:type="dcterms:W3CDTF">2025-10-19T17:06:24Z</dcterms:modified>
</cp:coreProperties>
</file>