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55" r:id="rId2"/>
    <p:sldId id="1188" r:id="rId3"/>
    <p:sldId id="1194" r:id="rId4"/>
    <p:sldId id="1189" r:id="rId5"/>
    <p:sldId id="1190" r:id="rId6"/>
    <p:sldId id="1195" r:id="rId7"/>
    <p:sldId id="1191" r:id="rId8"/>
    <p:sldId id="1196" r:id="rId9"/>
    <p:sldId id="1192" r:id="rId10"/>
    <p:sldId id="1197" r:id="rId11"/>
    <p:sldId id="11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DEDF5-8D62-FB46-A4B7-C327833652B5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5B901-B376-E34F-B880-231E5811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C531-4F74-EC33-672C-1612FA21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8783C2-EA83-CFA5-99A3-4F568ABE7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5AE428-574C-A0F8-C3D6-EB5CF9DE9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64FC-ED18-426A-A2CF-CB8097677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7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225BC-B901-2EB4-B425-F347FE71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A5FFB3-C041-4F84-2DE1-3BAAE64D3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648A1A-8DB2-4DC4-C135-FB9778F48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F0D26-AE93-A0CD-13B4-FAEEC3DA9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1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E8D5F-0651-BF43-CCA5-D03EB871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CFEE6F-9142-FDFF-C913-0A14689EA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A1EA5F-3CB5-E641-D2F2-459134C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70AD5-C7ED-25BB-3176-375343104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03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E912-8ACF-A436-E249-9F1A82E23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D911F8-3467-859A-9775-753CCDA5F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6E8037-2BDC-C0B1-4CD2-B3E83602E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00D64-9BFD-3F71-ED60-E9EA4292E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33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2A23-9F39-C4D8-DA1F-2BC309FF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380DDF-168F-7E69-B3A8-9B60C3ACB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994D5B-D52A-740C-0032-9386EEDD2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DF014-3781-0E72-A093-E1A3A0ADE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6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C1A-F724-A921-C4D2-4660A2E8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3E7F7A-70F8-198A-D100-F6B2D0472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29FD71-2FA4-F457-0C07-146A3E331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0FFDA-B461-B460-568B-809234936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332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749F-8EBD-CC48-5907-AA16E88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85DD0-6AFC-8B9A-D276-DC21D4168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0775E4-6727-1ED5-2E5D-6FF004E7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913C2-F116-CA2E-5CFC-09E2B4DE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25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66EE9-8C9A-E7B8-4F91-69E8EF7D6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4F457B-0FB6-3D68-88D8-9F7B04E97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1DA352-C7D8-4F39-962C-176C40A08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1FA34-BE02-40C1-C4DF-34B797B58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64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513D-45E6-F2C4-3518-5EF94ECA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47EAB0-4AC1-4F3B-5D69-2DCFE4002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3AEBD5-33FE-9E85-2980-CD8D8824D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D45A0-89DC-2D9A-2D47-2B7B5ED8A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23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78D1-11B8-0893-16DD-9DE4CF29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6D8DA7-DD20-3328-3DBE-0D1B5B74A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06B1BB-3EF8-DD0C-DCB1-1F95E5F78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92E0E-B18B-0BA9-7CA0-389C0C9D9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3621022"/>
            <a:ext cx="12192000" cy="1824204"/>
          </a:xfrm>
        </p:spPr>
        <p:txBody>
          <a:bodyPr anchor="b">
            <a:normAutofit/>
          </a:bodyPr>
          <a:lstStyle>
            <a:lvl1pPr algn="ctr" defTabSz="1219140" rtl="0" eaLnBrk="1" latinLnBrk="0" hangingPunct="1">
              <a:spcBef>
                <a:spcPct val="0"/>
              </a:spcBef>
              <a:buNone/>
              <a:defRPr lang="ko-KR" altLang="en-US" sz="48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7956" y="5314064"/>
            <a:ext cx="12193984" cy="1475309"/>
          </a:xfrm>
        </p:spPr>
        <p:txBody>
          <a:bodyPr anchor="t">
            <a:normAutofit/>
          </a:bodyPr>
          <a:lstStyle>
            <a:lvl1pPr marL="0" indent="0" algn="ctr" defTabSz="121914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48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1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36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C671-D534-757D-1CF0-F8D828149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84532F-AD37-F61C-76FC-E815B3864427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Your majesty I can but bow</a:t>
            </a:r>
          </a:p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 lay my all before you now</a:t>
            </a:r>
          </a:p>
        </p:txBody>
      </p:sp>
    </p:spTree>
    <p:extLst>
      <p:ext uri="{BB962C8B-B14F-4D97-AF65-F5344CB8AC3E}">
        <p14:creationId xmlns:p14="http://schemas.microsoft.com/office/powerpoint/2010/main" val="44605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7FD3-B827-B2C2-3897-E5BAE63A8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8EA1694-A4B3-0BE3-3C9B-E9CE6D8F9324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In royal robes I don’t deserve</a:t>
            </a:r>
          </a:p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I live to serve Your majesty</a:t>
            </a:r>
          </a:p>
        </p:txBody>
      </p:sp>
    </p:spTree>
    <p:extLst>
      <p:ext uri="{BB962C8B-B14F-4D97-AF65-F5344CB8AC3E}">
        <p14:creationId xmlns:p14="http://schemas.microsoft.com/office/powerpoint/2010/main" val="145532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00AE6-D537-1B2C-E06F-359B037C3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1B1D318-08FC-5C0E-BF6B-1A9C3DC8ABAD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King of Kings, Majesty</a:t>
            </a:r>
          </a:p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God of heaven, living in me</a:t>
            </a:r>
          </a:p>
        </p:txBody>
      </p:sp>
    </p:spTree>
    <p:extLst>
      <p:ext uri="{BB962C8B-B14F-4D97-AF65-F5344CB8AC3E}">
        <p14:creationId xmlns:p14="http://schemas.microsoft.com/office/powerpoint/2010/main" val="27522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BC4BC-265C-1D4A-57B7-BCCAB9E5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D4B232-D199-F40E-2955-199AF4B08F94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Gentle </a:t>
            </a:r>
            <a:r>
              <a:rPr lang="en-US" sz="5400" dirty="0" err="1">
                <a:solidFill>
                  <a:prstClr val="white"/>
                </a:solidFill>
              </a:rPr>
              <a:t>Saviour</a:t>
            </a:r>
            <a:r>
              <a:rPr lang="en-US" sz="5400" dirty="0">
                <a:solidFill>
                  <a:prstClr val="white"/>
                </a:solidFill>
              </a:rPr>
              <a:t>, closest Friend</a:t>
            </a:r>
          </a:p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Strong deliverer beginning and end</a:t>
            </a:r>
          </a:p>
        </p:txBody>
      </p:sp>
    </p:spTree>
    <p:extLst>
      <p:ext uri="{BB962C8B-B14F-4D97-AF65-F5344CB8AC3E}">
        <p14:creationId xmlns:p14="http://schemas.microsoft.com/office/powerpoint/2010/main" val="377212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EFDAF-15C3-E81D-7572-7DF84104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99A00CF-532B-0E63-8208-C8995384D4B0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All within me falls at your throne</a:t>
            </a:r>
          </a:p>
        </p:txBody>
      </p:sp>
    </p:spTree>
    <p:extLst>
      <p:ext uri="{BB962C8B-B14F-4D97-AF65-F5344CB8AC3E}">
        <p14:creationId xmlns:p14="http://schemas.microsoft.com/office/powerpoint/2010/main" val="322357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E085D-AE9A-45C0-803A-2005A8D6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DD30510-14C4-4D07-9D77-FF671FCB56FD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Your majesty I can but bow</a:t>
            </a:r>
          </a:p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 lay my all before you now</a:t>
            </a:r>
          </a:p>
        </p:txBody>
      </p:sp>
    </p:spTree>
    <p:extLst>
      <p:ext uri="{BB962C8B-B14F-4D97-AF65-F5344CB8AC3E}">
        <p14:creationId xmlns:p14="http://schemas.microsoft.com/office/powerpoint/2010/main" val="22010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7FD10-DB1F-4EB9-16F9-43140971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22F2E66-513F-0849-75F5-51C9C713FF08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In royal robes I don’t deserve</a:t>
            </a:r>
          </a:p>
          <a:p>
            <a:pPr lvl="0" defTabSz="1219140">
              <a:defRPr/>
            </a:pPr>
            <a:r>
              <a:rPr lang="en-US" sz="5400" dirty="0">
                <a:solidFill>
                  <a:prstClr val="white"/>
                </a:solidFill>
              </a:rPr>
              <a:t>I live to serve Your majesty</a:t>
            </a:r>
          </a:p>
        </p:txBody>
      </p:sp>
    </p:spTree>
    <p:extLst>
      <p:ext uri="{BB962C8B-B14F-4D97-AF65-F5344CB8AC3E}">
        <p14:creationId xmlns:p14="http://schemas.microsoft.com/office/powerpoint/2010/main" val="372602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B489A-9382-0313-C646-85C807A9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14CCA9B-FF2B-7199-D829-0CF5505B111F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Earth and heaven worship You</a:t>
            </a:r>
          </a:p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Love eternal, faithful and true</a:t>
            </a:r>
          </a:p>
        </p:txBody>
      </p:sp>
    </p:spTree>
    <p:extLst>
      <p:ext uri="{BB962C8B-B14F-4D97-AF65-F5344CB8AC3E}">
        <p14:creationId xmlns:p14="http://schemas.microsoft.com/office/powerpoint/2010/main" val="36513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7984E-E018-CD7A-123A-A45EE15D9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E1FD338-EDF4-7B7C-49D7-19EBC7E3A872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Who bought the nations, ransomed souls</a:t>
            </a:r>
          </a:p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Brought this sinner near to Your throne</a:t>
            </a:r>
          </a:p>
        </p:txBody>
      </p:sp>
    </p:spTree>
    <p:extLst>
      <p:ext uri="{BB962C8B-B14F-4D97-AF65-F5344CB8AC3E}">
        <p14:creationId xmlns:p14="http://schemas.microsoft.com/office/powerpoint/2010/main" val="330673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303C-822C-4BF8-E8E7-B65C8EFA1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35EEA4E-C41A-5F6B-D6D4-955C58AF3C2C}"/>
              </a:ext>
            </a:extLst>
          </p:cNvPr>
          <p:cNvSpPr txBox="1">
            <a:spLocks/>
          </p:cNvSpPr>
          <p:nvPr/>
        </p:nvSpPr>
        <p:spPr>
          <a:xfrm>
            <a:off x="-42191" y="1227307"/>
            <a:ext cx="12193984" cy="14753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All within me cries out in praise</a:t>
            </a:r>
          </a:p>
        </p:txBody>
      </p:sp>
    </p:spTree>
    <p:extLst>
      <p:ext uri="{BB962C8B-B14F-4D97-AF65-F5344CB8AC3E}">
        <p14:creationId xmlns:p14="http://schemas.microsoft.com/office/powerpoint/2010/main" val="3098336775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2</TotalTime>
  <Words>181</Words>
  <Application>Microsoft Macintosh PowerPoint</Application>
  <PresentationFormat>Widescreen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다음_SemiBold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2025-10-19T16:50:45Z</dcterms:created>
  <dcterms:modified xsi:type="dcterms:W3CDTF">2025-10-19T16:52:48Z</dcterms:modified>
</cp:coreProperties>
</file>