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5"/>
  </p:notesMasterIdLst>
  <p:sldIdLst>
    <p:sldId id="461" r:id="rId2"/>
    <p:sldId id="459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34E0-54B3-FA40-A304-509EFF2D87D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26F5B-F8E9-A340-B514-C79122F9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862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66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96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45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75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96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07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41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9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86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58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86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6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9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17D1-7628-4819-96A2-E8F311EE89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3FB3-41A0-4123-B660-5940A5AA1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shall my latest breath</a:t>
            </a:r>
          </a:p>
          <a:p>
            <a:r>
              <a:rPr lang="en-US" dirty="0"/>
              <a:t>whisper thy praise</a:t>
            </a:r>
          </a:p>
        </p:txBody>
      </p:sp>
    </p:spTree>
    <p:extLst>
      <p:ext uri="{BB962C8B-B14F-4D97-AF65-F5344CB8AC3E}">
        <p14:creationId xmlns:p14="http://schemas.microsoft.com/office/powerpoint/2010/main" val="97511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be the parting cry</a:t>
            </a:r>
          </a:p>
          <a:p>
            <a:r>
              <a:rPr lang="en-US" dirty="0"/>
              <a:t>My heart shall raise</a:t>
            </a:r>
          </a:p>
        </p:txBody>
      </p:sp>
    </p:spTree>
    <p:extLst>
      <p:ext uri="{BB962C8B-B14F-4D97-AF65-F5344CB8AC3E}">
        <p14:creationId xmlns:p14="http://schemas.microsoft.com/office/powerpoint/2010/main" val="354140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still its prayer shall be:</a:t>
            </a:r>
          </a:p>
          <a:p>
            <a:r>
              <a:rPr lang="en-US" dirty="0"/>
              <a:t>More love, O Christ, to thee</a:t>
            </a:r>
          </a:p>
        </p:txBody>
      </p:sp>
    </p:spTree>
    <p:extLst>
      <p:ext uri="{BB962C8B-B14F-4D97-AF65-F5344CB8AC3E}">
        <p14:creationId xmlns:p14="http://schemas.microsoft.com/office/powerpoint/2010/main" val="319113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</a:t>
            </a:r>
          </a:p>
          <a:p>
            <a:r>
              <a:rPr lang="en-US" dirty="0"/>
              <a:t>More love to thee</a:t>
            </a:r>
          </a:p>
        </p:txBody>
      </p:sp>
    </p:spTree>
    <p:extLst>
      <p:ext uri="{BB962C8B-B14F-4D97-AF65-F5344CB8AC3E}">
        <p14:creationId xmlns:p14="http://schemas.microsoft.com/office/powerpoint/2010/main" val="15020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thee, O Christ</a:t>
            </a:r>
          </a:p>
          <a:p>
            <a:r>
              <a:rPr lang="en-US" dirty="0"/>
              <a:t>More love to thee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Hear thou the prayer I make</a:t>
            </a:r>
          </a:p>
          <a:p>
            <a:r>
              <a:rPr lang="en-US" dirty="0"/>
              <a:t>on bended knee</a:t>
            </a:r>
          </a:p>
        </p:txBody>
      </p:sp>
    </p:spTree>
    <p:extLst>
      <p:ext uri="{BB962C8B-B14F-4D97-AF65-F5344CB8AC3E}">
        <p14:creationId xmlns:p14="http://schemas.microsoft.com/office/powerpoint/2010/main" val="266832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my earnest plea</a:t>
            </a:r>
          </a:p>
          <a:p>
            <a:r>
              <a:rPr lang="en-US" dirty="0"/>
              <a:t>More love, O Christ, to thee</a:t>
            </a:r>
          </a:p>
        </p:txBody>
      </p:sp>
    </p:spTree>
    <p:extLst>
      <p:ext uri="{BB962C8B-B14F-4D97-AF65-F5344CB8AC3E}">
        <p14:creationId xmlns:p14="http://schemas.microsoft.com/office/powerpoint/2010/main" val="39299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</a:t>
            </a:r>
          </a:p>
          <a:p>
            <a:r>
              <a:rPr lang="en-US" dirty="0"/>
              <a:t>More love to thee</a:t>
            </a:r>
          </a:p>
        </p:txBody>
      </p:sp>
    </p:spTree>
    <p:extLst>
      <p:ext uri="{BB962C8B-B14F-4D97-AF65-F5344CB8AC3E}">
        <p14:creationId xmlns:p14="http://schemas.microsoft.com/office/powerpoint/2010/main" val="23850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earthly joy I craved</a:t>
            </a:r>
          </a:p>
          <a:p>
            <a:r>
              <a:rPr lang="en-US" dirty="0"/>
              <a:t>Sought peace and rest</a:t>
            </a:r>
          </a:p>
        </p:txBody>
      </p:sp>
    </p:spTree>
    <p:extLst>
      <p:ext uri="{BB962C8B-B14F-4D97-AF65-F5344CB8AC3E}">
        <p14:creationId xmlns:p14="http://schemas.microsoft.com/office/powerpoint/2010/main" val="38805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Thee alone I seek </a:t>
            </a:r>
          </a:p>
          <a:p>
            <a:r>
              <a:rPr lang="en-US" dirty="0"/>
              <a:t>Give what is best</a:t>
            </a:r>
          </a:p>
        </p:txBody>
      </p:sp>
    </p:spTree>
    <p:extLst>
      <p:ext uri="{BB962C8B-B14F-4D97-AF65-F5344CB8AC3E}">
        <p14:creationId xmlns:p14="http://schemas.microsoft.com/office/powerpoint/2010/main" val="56788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all my prayer shall be</a:t>
            </a:r>
          </a:p>
          <a:p>
            <a:r>
              <a:rPr lang="en-US" dirty="0"/>
              <a:t>More love, O Christ, to thee</a:t>
            </a:r>
          </a:p>
        </p:txBody>
      </p:sp>
    </p:spTree>
    <p:extLst>
      <p:ext uri="{BB962C8B-B14F-4D97-AF65-F5344CB8AC3E}">
        <p14:creationId xmlns:p14="http://schemas.microsoft.com/office/powerpoint/2010/main" val="174595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</a:t>
            </a:r>
          </a:p>
          <a:p>
            <a:r>
              <a:rPr lang="en-US" dirty="0"/>
              <a:t>More love to thee</a:t>
            </a:r>
          </a:p>
        </p:txBody>
      </p:sp>
    </p:spTree>
    <p:extLst>
      <p:ext uri="{BB962C8B-B14F-4D97-AF65-F5344CB8AC3E}">
        <p14:creationId xmlns:p14="http://schemas.microsoft.com/office/powerpoint/2010/main" val="2847597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409</Words>
  <Application>Microsoft Macintosh PowerPoint</Application>
  <PresentationFormat>Widescreen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2025-10-19T17:10:46Z</dcterms:created>
  <dcterms:modified xsi:type="dcterms:W3CDTF">2025-10-19T17:11:09Z</dcterms:modified>
</cp:coreProperties>
</file>