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0"/>
  </p:notesMasterIdLst>
  <p:sldIdLst>
    <p:sldId id="1274" r:id="rId2"/>
    <p:sldId id="1275" r:id="rId3"/>
    <p:sldId id="1277" r:id="rId4"/>
    <p:sldId id="1278" r:id="rId5"/>
    <p:sldId id="1279" r:id="rId6"/>
    <p:sldId id="1280" r:id="rId7"/>
    <p:sldId id="1281" r:id="rId8"/>
    <p:sldId id="1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EB7C9-68A7-2048-B372-693AA0DAC333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A04B2-201B-534E-A8E7-02C647A8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6900F-8FD1-CCF4-CC10-F8A851DA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CEA29F-3BBA-6EC5-E529-A6104055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253451-FDAB-57A6-C0CC-94BF1C684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31B63-60DB-AE34-8767-627BD8D22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1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2DF24-826E-9878-8D1C-1CCDDA71E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5C9F2C-3B1A-F6FF-D0C8-97F293ED3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40CB42-EDFC-314E-415D-2F394F03C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능력과 모든 권세</a:t>
            </a:r>
            <a:br>
              <a:rPr lang="ko-KR" altLang="en-US"/>
            </a:br>
            <a:r>
              <a:rPr lang="ko-KR" altLang="en-US"/>
              <a:t>모든 것 위에 뛰어나신 주님</a:t>
            </a:r>
          </a:p>
          <a:p>
            <a:r>
              <a:rPr lang="en-US" altLang="ko-KR"/>
              <a:t>Above all powers, above all kings</a:t>
            </a:r>
          </a:p>
          <a:p>
            <a:r>
              <a:rPr lang="en-US" altLang="ko-KR"/>
              <a:t>Above all nature and all created things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9A058-951B-9C40-3F55-AAEF651BE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5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F9733-563F-1217-77A9-61385B18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234428-7CCA-AD40-FBF0-FCA5E59D7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D2B3E8-1706-ABF0-6E61-911707919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능력과 모든 권세</a:t>
            </a:r>
            <a:br>
              <a:rPr lang="ko-KR" altLang="en-US"/>
            </a:br>
            <a:r>
              <a:rPr lang="ko-KR" altLang="en-US"/>
              <a:t>모든 것 위에 뛰어나신 주님</a:t>
            </a:r>
          </a:p>
          <a:p>
            <a:r>
              <a:rPr lang="en-US" altLang="ko-KR"/>
              <a:t>Above all powers, above all kings</a:t>
            </a:r>
          </a:p>
          <a:p>
            <a:r>
              <a:rPr lang="en-US" altLang="ko-KR"/>
              <a:t>Above all nature and all created things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FD97E-B451-B766-0471-96225A939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7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8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6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AA3C3-1F09-6D35-458C-2C3B8462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66EF1C-44DE-8B90-26B3-2E428B9DAA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28EBB8-E4BA-E112-4DC6-0C9AA952D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2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22DCE-1FA0-5078-34FD-CBEE5EA4F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5C085-69CD-844B-0BA8-5713D0E9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So precious, my Jesus</a:t>
            </a:r>
          </a:p>
          <a:p>
            <a:r>
              <a:rPr lang="en-US" sz="5733" spc="-200" dirty="0"/>
              <a:t>How sweet and pure is Your love</a:t>
            </a:r>
          </a:p>
        </p:txBody>
      </p:sp>
    </p:spTree>
    <p:extLst>
      <p:ext uri="{BB962C8B-B14F-4D97-AF65-F5344CB8AC3E}">
        <p14:creationId xmlns:p14="http://schemas.microsoft.com/office/powerpoint/2010/main" val="29580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922C-7D2D-9078-5178-C75814FA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28FB-72EF-E45A-45A8-891CA2F2D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You have drawn me deeper </a:t>
            </a:r>
          </a:p>
          <a:p>
            <a:r>
              <a:rPr lang="en-US" sz="5733" spc="-200" dirty="0"/>
              <a:t>In love with you</a:t>
            </a:r>
          </a:p>
        </p:txBody>
      </p:sp>
    </p:spTree>
    <p:extLst>
      <p:ext uri="{BB962C8B-B14F-4D97-AF65-F5344CB8AC3E}">
        <p14:creationId xmlns:p14="http://schemas.microsoft.com/office/powerpoint/2010/main" val="312971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6BB9D-A9B7-A561-5F39-9A1657B68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joy is filled loving you</a:t>
            </a:r>
          </a:p>
        </p:txBody>
      </p:sp>
    </p:spTree>
    <p:extLst>
      <p:ext uri="{BB962C8B-B14F-4D97-AF65-F5344CB8AC3E}">
        <p14:creationId xmlns:p14="http://schemas.microsoft.com/office/powerpoint/2010/main" val="25076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3C5A6E-0100-272E-CC55-D5700134F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all my love</a:t>
            </a:r>
          </a:p>
          <a:p>
            <a:r>
              <a:rPr lang="en-US" dirty="0"/>
              <a:t>I will worship you</a:t>
            </a:r>
          </a:p>
        </p:txBody>
      </p:sp>
    </p:spTree>
    <p:extLst>
      <p:ext uri="{BB962C8B-B14F-4D97-AF65-F5344CB8AC3E}">
        <p14:creationId xmlns:p14="http://schemas.microsoft.com/office/powerpoint/2010/main" val="414845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F48525-DD31-EEC2-E936-C2AB65330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all my life</a:t>
            </a:r>
          </a:p>
          <a:p>
            <a:r>
              <a:rPr lang="en-US" dirty="0"/>
              <a:t>Glorify Your name</a:t>
            </a:r>
          </a:p>
        </p:txBody>
      </p:sp>
    </p:spTree>
    <p:extLst>
      <p:ext uri="{BB962C8B-B14F-4D97-AF65-F5344CB8AC3E}">
        <p14:creationId xmlns:p14="http://schemas.microsoft.com/office/powerpoint/2010/main" val="167278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AAF42-86BE-E67D-82C3-3704CDA05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give my life</a:t>
            </a:r>
          </a:p>
          <a:p>
            <a:r>
              <a:rPr lang="en-US" dirty="0"/>
              <a:t>Never turn away</a:t>
            </a:r>
          </a:p>
        </p:txBody>
      </p:sp>
    </p:spTree>
    <p:extLst>
      <p:ext uri="{BB962C8B-B14F-4D97-AF65-F5344CB8AC3E}">
        <p14:creationId xmlns:p14="http://schemas.microsoft.com/office/powerpoint/2010/main" val="23746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1E7DF9-EBBD-07AA-FD3E-0B165C267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love You</a:t>
            </a:r>
          </a:p>
          <a:p>
            <a:r>
              <a:rPr lang="en-US" dirty="0"/>
              <a:t>All my days</a:t>
            </a:r>
          </a:p>
        </p:txBody>
      </p:sp>
    </p:spTree>
    <p:extLst>
      <p:ext uri="{BB962C8B-B14F-4D97-AF65-F5344CB8AC3E}">
        <p14:creationId xmlns:p14="http://schemas.microsoft.com/office/powerpoint/2010/main" val="4174657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107</Words>
  <Application>Microsoft Macintosh PowerPoint</Application>
  <PresentationFormat>Widescreen</PresentationFormat>
  <Paragraphs>22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2025-10-19T17:04:08Z</dcterms:created>
  <dcterms:modified xsi:type="dcterms:W3CDTF">2025-10-19T17:05:19Z</dcterms:modified>
</cp:coreProperties>
</file>