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1080" r:id="rId2"/>
    <p:sldId id="1101" r:id="rId3"/>
    <p:sldId id="1102" r:id="rId4"/>
    <p:sldId id="1103" r:id="rId5"/>
    <p:sldId id="1104" r:id="rId6"/>
    <p:sldId id="1105" r:id="rId7"/>
    <p:sldId id="1106" r:id="rId8"/>
    <p:sldId id="1107" r:id="rId9"/>
    <p:sldId id="1108" r:id="rId10"/>
    <p:sldId id="1109" r:id="rId11"/>
    <p:sldId id="1110" r:id="rId12"/>
    <p:sldId id="1111" r:id="rId13"/>
    <p:sldId id="111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8B06-9C0A-4438-A721-342BB0F4D37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D709-C0BA-496E-A1C0-FF711BC5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1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11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아바 아바 아바
온 세상의 왕</a:t>
            </a:r>
          </a:p>
          <a:p>
            <a:r>
              <a:rPr lang="en-US" altLang="ko-KR"/>
              <a:t>Abba, Abba, Abba,
King of all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37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예슈아 예슈아 예슈아
우리 구원자</a:t>
            </a:r>
          </a:p>
          <a:p>
            <a:r>
              <a:rPr lang="en-US" altLang="ko-KR"/>
              <a:t>Yeshua, Yeshua, Yeshua,
he is our savior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41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주여 우릴 붙드소서
주님만 사랑합니다</a:t>
            </a:r>
          </a:p>
          <a:p>
            <a:r>
              <a:rPr lang="en-US" altLang="ko-KR"/>
              <a:t>Hold us in your strength and grace
We will only love you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593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아바 오 하나님</a:t>
            </a:r>
          </a:p>
          <a:p>
            <a:r>
              <a:rPr lang="en-US" altLang="ko-KR"/>
              <a:t>Abba, O our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7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우리를 사랑하시는
은혜의 주 하나님</a:t>
            </a:r>
          </a:p>
          <a:p>
            <a:r>
              <a:rPr lang="en-US" altLang="ko-KR"/>
              <a:t>Ohhh, the one who loves us 
Ohhh, the savior of grace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0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그는 우리 아바 아버지</a:t>
            </a:r>
          </a:p>
          <a:p>
            <a:r>
              <a:rPr lang="en-US" altLang="ko-KR"/>
              <a:t>He is our Abba, Father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9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환난 중에 우릴 지키고
은밀히 숨겨주시는</a:t>
            </a:r>
          </a:p>
          <a:p>
            <a:r>
              <a:rPr lang="en-US" altLang="ko-KR"/>
              <a:t>Protector when in tribulation
Who hides us in the secret place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9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그는 우리의 왕
피난처되시네</a:t>
            </a:r>
          </a:p>
          <a:p>
            <a:r>
              <a:rPr lang="en-US" altLang="ko-KR"/>
              <a:t>He is our Lord and King
Our refuge and strength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0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아바 아바 아바
온 세상의 왕</a:t>
            </a:r>
          </a:p>
          <a:p>
            <a:r>
              <a:rPr lang="en-US" altLang="ko-KR"/>
              <a:t>Abba Abba Abba,
King of all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1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그는 전능하신 우리 하나님</a:t>
            </a:r>
          </a:p>
          <a:p>
            <a:r>
              <a:rPr lang="en-US" altLang="ko-KR"/>
              <a:t>Father of all nations,
he is our great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40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죄를 사하소서
주의 얼굴 구합니다</a:t>
            </a:r>
          </a:p>
          <a:p>
            <a:r>
              <a:rPr lang="en-US" altLang="ko-KR"/>
              <a:t>Wash away our sins, O Lord
We bow down and seek your face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40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아바 오 하나님</a:t>
            </a:r>
          </a:p>
          <a:p>
            <a:r>
              <a:rPr lang="en-US" altLang="ko-KR"/>
              <a:t>Abba, O our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61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96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31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2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6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33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54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2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3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85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1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45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05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18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8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3E44F6C-81E2-4ED4-B7A9-05D8EF53698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BEFB80-C44B-4AEA-B061-3DEAA5066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아바</a:t>
            </a:r>
            <a:r>
              <a:rPr lang="ko-KR" altLang="en-US" dirty="0"/>
              <a:t> </a:t>
            </a:r>
            <a:r>
              <a:rPr lang="ko-KR" altLang="en-US" dirty="0" err="1"/>
              <a:t>아바</a:t>
            </a:r>
            <a:r>
              <a:rPr lang="ko-KR" altLang="en-US" dirty="0"/>
              <a:t> </a:t>
            </a:r>
            <a:r>
              <a:rPr lang="ko-KR" altLang="en-US" dirty="0" err="1"/>
              <a:t>아바</a:t>
            </a:r>
            <a:r>
              <a:rPr lang="ko-KR" altLang="en-US" dirty="0"/>
              <a:t>
온 </a:t>
            </a:r>
            <a:r>
              <a:rPr lang="ko-KR" altLang="en-US" dirty="0" err="1"/>
              <a:t>세상의</a:t>
            </a:r>
            <a:r>
              <a:rPr lang="ko-KR" altLang="en-US" dirty="0"/>
              <a:t> 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Abba, Abba, Abba,
King of all the earth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阿爸阿爸阿爸
全地的主宰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ابا ابا ابا
عالم کا   شاہ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ABBA </a:t>
            </a:r>
            <a:r>
              <a:t>ABBA ABBA MELECH HA’OLAM</a:t>
            </a:r>
            <a:endParaRPr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890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예슈아</a:t>
            </a:r>
            <a:r>
              <a:rPr lang="ko-KR" altLang="en-US" dirty="0"/>
              <a:t> </a:t>
            </a:r>
            <a:r>
              <a:rPr lang="ko-KR" altLang="en-US" dirty="0" err="1"/>
              <a:t>예슈아</a:t>
            </a:r>
            <a:r>
              <a:rPr lang="ko-KR" altLang="en-US" dirty="0"/>
              <a:t> </a:t>
            </a:r>
            <a:r>
              <a:rPr lang="ko-KR" altLang="en-US" dirty="0" err="1"/>
              <a:t>예슈아</a:t>
            </a:r>
            <a:r>
              <a:rPr lang="ko-KR" altLang="en-US" dirty="0"/>
              <a:t>
</a:t>
            </a:r>
            <a:r>
              <a:rPr lang="ko-KR" altLang="en-US" dirty="0" err="1"/>
              <a:t>우리</a:t>
            </a:r>
            <a:r>
              <a:rPr lang="ko-KR" altLang="en-US" dirty="0"/>
              <a:t> </a:t>
            </a:r>
            <a:r>
              <a:rPr lang="ko-KR" altLang="en-US" dirty="0" err="1"/>
              <a:t>구원자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Yeshua, Yeshua, Yeshua,
he is our savior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Yeshua yeshua yeshua
我们的救主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یشوعا یشوعا یشوعا
  نجات دہندہ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MELECH </a:t>
            </a:r>
            <a:r>
              <a:t>MELECH MELECH ABBA SHEL KULAM</a:t>
            </a:r>
            <a:endParaRPr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122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주여</a:t>
            </a:r>
            <a:r>
              <a:rPr lang="ko-KR" altLang="en-US" dirty="0"/>
              <a:t> </a:t>
            </a:r>
            <a:r>
              <a:rPr lang="ko-KR" altLang="en-US" dirty="0" err="1"/>
              <a:t>우릴</a:t>
            </a:r>
            <a:r>
              <a:rPr lang="ko-KR" altLang="en-US" dirty="0"/>
              <a:t> </a:t>
            </a:r>
            <a:r>
              <a:rPr lang="ko-KR" altLang="en-US" dirty="0" err="1"/>
              <a:t>붙드소서</a:t>
            </a:r>
            <a:r>
              <a:rPr lang="ko-KR" altLang="en-US" dirty="0"/>
              <a:t>
</a:t>
            </a:r>
            <a:r>
              <a:rPr lang="ko-KR" altLang="en-US" dirty="0" err="1"/>
              <a:t>주님만</a:t>
            </a:r>
            <a:r>
              <a:rPr lang="ko-KR" altLang="en-US" dirty="0"/>
              <a:t> </a:t>
            </a:r>
            <a:r>
              <a:rPr lang="ko-KR" altLang="en-US" dirty="0" err="1"/>
              <a:t>사랑합니다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Hold us in your strength and grace
We will only love you Lord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用你力量扶持我们
我們只會愛你恩主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خدا   ہمیں  تھام لے
   محبت   کرتا ہے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SHUV VE SHUV VE ATA SHOLEACH
RAK ELEICHA OD BOREACH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0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아바</a:t>
            </a:r>
            <a:r>
              <a:rPr lang="ko-KR" altLang="en-US" dirty="0"/>
              <a:t> 오 </a:t>
            </a:r>
            <a:r>
              <a:rPr lang="ko-KR" altLang="en-US" dirty="0" err="1"/>
              <a:t>하나님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Abba, O our God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阿爸，我们的神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ابا او خدا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ABBA TATE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00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우리를</a:t>
            </a:r>
            <a:r>
              <a:rPr lang="ko-KR" altLang="en-US" dirty="0"/>
              <a:t> </a:t>
            </a:r>
            <a:r>
              <a:rPr lang="ko-KR" altLang="en-US" dirty="0" err="1"/>
              <a:t>사랑하시는</a:t>
            </a:r>
            <a:r>
              <a:rPr lang="ko-KR" altLang="en-US" dirty="0"/>
              <a:t>
</a:t>
            </a:r>
            <a:r>
              <a:rPr lang="ko-KR" altLang="en-US" dirty="0" err="1"/>
              <a:t>은혜의</a:t>
            </a:r>
            <a:r>
              <a:rPr lang="ko-KR" altLang="en-US" dirty="0"/>
              <a:t> 주 </a:t>
            </a:r>
            <a:r>
              <a:rPr lang="ko-KR" altLang="en-US" dirty="0" err="1"/>
              <a:t>하나님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err="1"/>
              <a:t>Ohhh</a:t>
            </a:r>
            <a:r>
              <a:rPr dirty="0"/>
              <a:t>, the one who loves us 
</a:t>
            </a:r>
            <a:r>
              <a:rPr dirty="0" err="1"/>
              <a:t>Ohhh</a:t>
            </a:r>
            <a:r>
              <a:rPr dirty="0"/>
              <a:t>, the savior of grace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哦~，天父愛我們
哦~，天父赐救恩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وہ ہم سے    پیار کرتا ہے
جو فضل سے بھرا خدا ہے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HU SHOMER ALEINU
HU OHEV OTANU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17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그는</a:t>
            </a:r>
            <a:r>
              <a:rPr lang="ko-KR" altLang="en-US" dirty="0"/>
              <a:t> </a:t>
            </a:r>
            <a:r>
              <a:rPr lang="ko-KR" altLang="en-US" dirty="0" err="1"/>
              <a:t>우리</a:t>
            </a:r>
            <a:r>
              <a:rPr lang="ko-KR" altLang="en-US" dirty="0"/>
              <a:t> </a:t>
            </a:r>
            <a:r>
              <a:rPr lang="ko-KR" altLang="en-US" dirty="0" err="1"/>
              <a:t>아바</a:t>
            </a:r>
            <a:r>
              <a:rPr lang="ko-KR" altLang="en-US" dirty="0"/>
              <a:t> </a:t>
            </a:r>
            <a:r>
              <a:rPr lang="ko-KR" altLang="en-US" dirty="0" err="1"/>
              <a:t>아버지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He is our Abba, Father God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他是我們天上阿爸父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وہ  ہمارا  ابا  ابوجی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HU ABBA SHEL KULAM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96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환난</a:t>
            </a:r>
            <a:r>
              <a:rPr lang="ko-KR" altLang="en-US" dirty="0"/>
              <a:t> </a:t>
            </a:r>
            <a:r>
              <a:rPr lang="ko-KR" altLang="en-US" dirty="0" err="1"/>
              <a:t>중에</a:t>
            </a:r>
            <a:r>
              <a:rPr lang="ko-KR" altLang="en-US" dirty="0"/>
              <a:t> </a:t>
            </a:r>
            <a:r>
              <a:rPr lang="ko-KR" altLang="en-US" dirty="0" err="1"/>
              <a:t>우릴</a:t>
            </a:r>
            <a:r>
              <a:rPr lang="ko-KR" altLang="en-US" dirty="0"/>
              <a:t> </a:t>
            </a:r>
            <a:r>
              <a:rPr lang="ko-KR" altLang="en-US" dirty="0" err="1"/>
              <a:t>지키고</a:t>
            </a:r>
            <a:r>
              <a:rPr lang="ko-KR" altLang="en-US" dirty="0"/>
              <a:t>
</a:t>
            </a:r>
            <a:r>
              <a:rPr lang="ko-KR" altLang="en-US" dirty="0" err="1"/>
              <a:t>은밀히</a:t>
            </a:r>
            <a:r>
              <a:rPr lang="ko-KR" altLang="en-US" dirty="0"/>
              <a:t> </a:t>
            </a:r>
            <a:r>
              <a:rPr lang="ko-KR" altLang="en-US" dirty="0" err="1"/>
              <a:t>숨겨주시는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Protector when in tribulation
Who hides us in the secret place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患难时我们的保护
把我们藏在隐密处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مصیبت  میں  بچاتا  ہے
   پروں  میں  چھپاتا   ہے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BAMILCHAMOT, SHOMER ALEINU
BANISTAROT, GAM SHAM ITANU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22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그는</a:t>
            </a:r>
            <a:r>
              <a:rPr lang="ko-KR" altLang="en-US" dirty="0"/>
              <a:t> </a:t>
            </a:r>
            <a:r>
              <a:rPr lang="ko-KR" altLang="en-US" dirty="0" err="1"/>
              <a:t>우리의</a:t>
            </a:r>
            <a:r>
              <a:rPr lang="ko-KR" altLang="en-US" dirty="0"/>
              <a:t> 왕
</a:t>
            </a:r>
            <a:r>
              <a:rPr lang="ko-KR" altLang="en-US" dirty="0" err="1"/>
              <a:t>피난처되시네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He is our Lord and King
Our refuge and strength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阿爸我们的主 万王之王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وہی   ہمارا   شاہ
اور     پناہ  ہے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ABBA SHELI, HU MELECH HA’OLAM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01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아바</a:t>
            </a:r>
            <a:r>
              <a:rPr lang="ko-KR" altLang="en-US" dirty="0"/>
              <a:t> </a:t>
            </a:r>
            <a:r>
              <a:rPr lang="ko-KR" altLang="en-US" dirty="0" err="1"/>
              <a:t>아바</a:t>
            </a:r>
            <a:r>
              <a:rPr lang="ko-KR" altLang="en-US" dirty="0"/>
              <a:t> </a:t>
            </a:r>
            <a:r>
              <a:rPr lang="ko-KR" altLang="en-US" dirty="0" err="1"/>
              <a:t>아바</a:t>
            </a:r>
            <a:r>
              <a:rPr lang="ko-KR" altLang="en-US" dirty="0"/>
              <a:t>
온 </a:t>
            </a:r>
            <a:r>
              <a:rPr lang="ko-KR" altLang="en-US" dirty="0" err="1"/>
              <a:t>세상의</a:t>
            </a:r>
            <a:r>
              <a:rPr lang="ko-KR" altLang="en-US" dirty="0"/>
              <a:t> 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Abba Abba Abba,
King of all the earth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阿爸阿爸阿爸
全地的主宰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ابا   ابا   ابا
عالم   کا  شاہ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ABBA </a:t>
            </a:r>
            <a:r>
              <a:t>ABBA ABBA MELECH HA’OLAM</a:t>
            </a:r>
            <a:endParaRPr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09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그는</a:t>
            </a:r>
            <a:r>
              <a:rPr lang="ko-KR" altLang="en-US" dirty="0"/>
              <a:t> </a:t>
            </a:r>
            <a:r>
              <a:rPr lang="ko-KR" altLang="en-US" dirty="0" err="1"/>
              <a:t>전능하신</a:t>
            </a:r>
            <a:r>
              <a:rPr lang="ko-KR" altLang="en-US" dirty="0"/>
              <a:t> </a:t>
            </a:r>
            <a:r>
              <a:rPr lang="ko-KR" altLang="en-US" dirty="0" err="1"/>
              <a:t>우리</a:t>
            </a:r>
            <a:r>
              <a:rPr lang="ko-KR" altLang="en-US" dirty="0"/>
              <a:t> </a:t>
            </a:r>
            <a:r>
              <a:rPr lang="ko-KR" altLang="en-US" dirty="0" err="1"/>
              <a:t>하나님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Father of all nations,
he is our great God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万国之父
我们伟大的上帝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قادرِ مطلق ہمارا خدا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MELECH </a:t>
            </a:r>
            <a:r>
              <a:t>MELECH MELECH ABBA SHEL KULAM</a:t>
            </a:r>
            <a:endParaRPr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4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우리</a:t>
            </a:r>
            <a:r>
              <a:rPr lang="ko-KR" altLang="en-US" dirty="0"/>
              <a:t> </a:t>
            </a:r>
            <a:r>
              <a:rPr lang="ko-KR" altLang="en-US" dirty="0" err="1"/>
              <a:t>죄를</a:t>
            </a:r>
            <a:r>
              <a:rPr lang="ko-KR" altLang="en-US" dirty="0"/>
              <a:t> </a:t>
            </a:r>
            <a:r>
              <a:rPr lang="ko-KR" altLang="en-US" dirty="0" err="1"/>
              <a:t>사하소서</a:t>
            </a:r>
            <a:r>
              <a:rPr lang="ko-KR" altLang="en-US" dirty="0"/>
              <a:t>
</a:t>
            </a:r>
            <a:r>
              <a:rPr lang="ko-KR" altLang="en-US" dirty="0" err="1"/>
              <a:t>주의</a:t>
            </a:r>
            <a:r>
              <a:rPr lang="ko-KR" altLang="en-US" dirty="0"/>
              <a:t> </a:t>
            </a:r>
            <a:r>
              <a:rPr lang="ko-KR" altLang="en-US" dirty="0" err="1"/>
              <a:t>얼굴</a:t>
            </a:r>
            <a:r>
              <a:rPr lang="ko-KR" altLang="en-US" dirty="0"/>
              <a:t> </a:t>
            </a:r>
            <a:r>
              <a:rPr lang="ko-KR" altLang="en-US" dirty="0" err="1"/>
              <a:t>구합니다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Wash away our sins, O Lord
We bow down and seek your face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主啊洗去我們罪孽
我們俯伏尋求你面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میرے گناہ بخش دے     د
 یکھیں تیرا چہرہ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SHUV VE SHUV VE ATA SHOLEACH
RAK ELEICHA OD BOREACH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03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아바</a:t>
            </a:r>
            <a:r>
              <a:rPr lang="ko-KR" altLang="en-US" dirty="0"/>
              <a:t> 오 </a:t>
            </a:r>
            <a:r>
              <a:rPr lang="ko-KR" altLang="en-US" dirty="0" err="1"/>
              <a:t>하나님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Abba, O our God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阿爸，我们的神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ابا او خدا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ABBA TATE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A381E30-7BC3-42FF-B251-A7AF922BB06E}"/>
              </a:ext>
            </a:extLst>
          </p:cNvPr>
          <p:cNvGrpSpPr/>
          <p:nvPr/>
        </p:nvGrpSpPr>
        <p:grpSpPr>
          <a:xfrm>
            <a:off x="10885781" y="134402"/>
            <a:ext cx="1066070" cy="1062191"/>
            <a:chOff x="7887567" y="145301"/>
            <a:chExt cx="1008000" cy="1024519"/>
          </a:xfrm>
        </p:grpSpPr>
        <p:pic>
          <p:nvPicPr>
            <p:cNvPr id="42" name="그림 1">
              <a:extLst>
                <a:ext uri="{FF2B5EF4-FFF2-40B4-BE49-F238E27FC236}">
                  <a16:creationId xmlns:a16="http://schemas.microsoft.com/office/drawing/2014/main" id="{58A0F02D-FB9D-4E80-A829-9C82A580CE5F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1">
              <a:extLst>
                <a:ext uri="{FF2B5EF4-FFF2-40B4-BE49-F238E27FC236}">
                  <a16:creationId xmlns:a16="http://schemas.microsoft.com/office/drawing/2014/main" id="{EC145688-88C3-4943-BA69-C570B9AF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447" y="803629"/>
              <a:ext cx="883281" cy="366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867" b="1" dirty="0">
                  <a:solidFill>
                    <a:schemeClr val="bg1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6822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721</Words>
  <Application>Microsoft Office PowerPoint</Application>
  <PresentationFormat>와이드스크린</PresentationFormat>
  <Paragraphs>517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7" baseType="lpstr">
      <vt:lpstr>Arial Unicode MS</vt:lpstr>
      <vt:lpstr>Jameel Noori Nastaleeq</vt:lpstr>
      <vt:lpstr>MS Mincho</vt:lpstr>
      <vt:lpstr>Phetsarath OT</vt:lpstr>
      <vt:lpstr>Zawgyi-One</vt:lpstr>
      <vt:lpstr>다음_Regular</vt:lpstr>
      <vt:lpstr>맑은 고딕</vt:lpstr>
      <vt:lpstr>Arial</vt:lpstr>
      <vt:lpstr>Arial Black</vt:lpstr>
      <vt:lpstr>Calibri</vt:lpstr>
      <vt:lpstr>Ebrima</vt:lpstr>
      <vt:lpstr>Nirmala UI Semilight</vt:lpstr>
      <vt:lpstr>Times New Roman</vt:lpstr>
      <vt:lpstr>1_Office 테마</vt:lpstr>
      <vt:lpstr>PowerPoint 프레젠테이션</vt:lpstr>
      <vt:lpstr>우리를 사랑하시는
은혜의 주 하나님</vt:lpstr>
      <vt:lpstr>그는 우리 아바 아버지</vt:lpstr>
      <vt:lpstr>환난 중에 우릴 지키고
은밀히 숨겨주시는</vt:lpstr>
      <vt:lpstr>그는 우리의 왕
피난처되시네</vt:lpstr>
      <vt:lpstr>아바 아바 아바
온 세상의 왕</vt:lpstr>
      <vt:lpstr>그는 전능하신 우리 하나님</vt:lpstr>
      <vt:lpstr>우리 죄를 사하소서
주의 얼굴 구합니다</vt:lpstr>
      <vt:lpstr>아바 오 하나님</vt:lpstr>
      <vt:lpstr>아바 아바 아바
온 세상의 왕</vt:lpstr>
      <vt:lpstr>예슈아 예슈아 예슈아
우리 구원자</vt:lpstr>
      <vt:lpstr>주여 우릴 붙드소서
주님만 사랑합니다</vt:lpstr>
      <vt:lpstr>아바 오 하나님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owner</cp:lastModifiedBy>
  <cp:revision>8</cp:revision>
  <dcterms:created xsi:type="dcterms:W3CDTF">2020-02-08T19:46:55Z</dcterms:created>
  <dcterms:modified xsi:type="dcterms:W3CDTF">2023-02-07T03:45:13Z</dcterms:modified>
</cp:coreProperties>
</file>