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9350-7FCA-477A-9B4D-A7BFFE7AAF7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F3753-037C-4010-BB47-C6DF63983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왕 찬양합니다</a:t>
            </a:r>
          </a:p>
          <a:p>
            <a:r>
              <a:rPr lang="en-US" altLang="ko-KR"/>
              <a:t>Glorious King, 
Lord and our Savior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주 우리 구원자</a:t>
            </a:r>
          </a:p>
          <a:p>
            <a:r>
              <a:rPr lang="en-US" altLang="ko-KR"/>
              <a:t>We bless You now 
and 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06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존귀하신 주 경배합니다</a:t>
            </a:r>
          </a:p>
          <a:p>
            <a:r>
              <a:rPr lang="en-US" altLang="ko-KR"/>
              <a:t>For You, Lord, are rising 
above every other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보좌에 계신 어린양</a:t>
            </a:r>
          </a:p>
          <a:p>
            <a:r>
              <a:rPr lang="en-US" altLang="ko-KR"/>
              <a:t>Cause You alone have all power 
'and the might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8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죽임 당한 어린양</a:t>
            </a:r>
          </a:p>
          <a:p>
            <a:r>
              <a:rPr lang="en-US" altLang="ko-KR"/>
              <a:t>Jesus, You are the Lamb 
who reigns on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8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모든 이름 위에 뛰어난 이름</a:t>
            </a:r>
          </a:p>
          <a:p>
            <a:r>
              <a:rPr lang="en-US" altLang="ko-KR"/>
              <a:t>Jesus, we lift Your name above 
all other names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 찬송 받기 합당한</a:t>
            </a:r>
          </a:p>
          <a:p>
            <a:r>
              <a:rPr lang="en-US" altLang="ko-KR"/>
              <a:t>All glory, honor, 
praise are Yours, oh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10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그 이름 예수</a:t>
            </a:r>
          </a:p>
          <a:p>
            <a:r>
              <a:rPr lang="en-US" altLang="ko-KR"/>
              <a:t>We bless your name, 
the name of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9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F09DC4-F62C-4B33-AC99-524F93E72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DB7FA-A3AA-4063-8F71-5E897BEE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Glorious King 
Lord and our Savior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bless you now and forevermore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you, Lord are rising 
above every other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alone have all power 
and the might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you are the Lamb 
who reigns on high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we lift your name above 
all other names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704759"/>
            <a:ext cx="12193984" cy="2160000"/>
          </a:xfrm>
        </p:spPr>
        <p:txBody>
          <a:bodyPr/>
          <a:lstStyle/>
          <a:p>
            <a:r>
              <a:rPr lang="en-US" dirty="0"/>
              <a:t>All glory, honor, praise are yours</a:t>
            </a:r>
          </a:p>
          <a:p>
            <a:r>
              <a:rPr lang="en-US" dirty="0"/>
              <a:t>Oh God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bless your name 
The name of Jesus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4691"/>
          <a:stretch/>
        </p:blipFill>
        <p:spPr bwMode="auto">
          <a:xfrm>
            <a:off x="10522164" y="150624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40687" y="803630"/>
            <a:ext cx="11469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Egypt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202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Arial Black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2020-02-08T19:23:05Z</dcterms:created>
  <dcterms:modified xsi:type="dcterms:W3CDTF">2022-04-01T02:11:44Z</dcterms:modified>
</cp:coreProperties>
</file>