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635" r:id="rId2"/>
    <p:sldId id="636" r:id="rId3"/>
    <p:sldId id="638" r:id="rId4"/>
    <p:sldId id="640" r:id="rId5"/>
    <p:sldId id="641" r:id="rId6"/>
    <p:sldId id="642" r:id="rId7"/>
    <p:sldId id="643" r:id="rId8"/>
    <p:sldId id="644" r:id="rId9"/>
    <p:sldId id="645" r:id="rId10"/>
    <p:sldId id="646" r:id="rId11"/>
    <p:sldId id="64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30BE4-0F46-4371-AAB7-5F36C64FE99A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12CF8-FEC2-4D8B-868F-475CA373BC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391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0511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무엇과도 비교 할 수 없네</a:t>
            </a:r>
          </a:p>
          <a:p>
            <a:r>
              <a:rPr lang="en-US" altLang="ko-KR"/>
              <a:t>For none can compare to 
Your matchless worth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6042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영원하신 주 찬양해</a:t>
            </a:r>
          </a:p>
          <a:p>
            <a:r>
              <a:rPr lang="en-US" altLang="ko-KR"/>
              <a:t>Sing unto the
Ancient of Days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742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찬송과 존귀 영광과 능력</a:t>
            </a:r>
            <a:br>
              <a:rPr lang="en-US" altLang="ko-KR" dirty="0"/>
            </a:br>
            <a:r>
              <a:rPr lang="ko-KR" altLang="en-US" dirty="0" err="1"/>
              <a:t>영원토록</a:t>
            </a:r>
            <a:r>
              <a:rPr lang="ko-KR" altLang="en-US" dirty="0"/>
              <a:t> 계신 주께</a:t>
            </a:r>
            <a:endParaRPr lang="en-US" altLang="ko-KR" dirty="0"/>
          </a:p>
          <a:p>
            <a:r>
              <a:rPr lang="en-US" altLang="ko-KR" dirty="0"/>
              <a:t>Blessing and honor, glory and power</a:t>
            </a:r>
          </a:p>
          <a:p>
            <a:r>
              <a:rPr lang="en-US" altLang="ko-KR" dirty="0"/>
              <a:t>Be unto the Ancient of Days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146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나라 족속 백성과 방언</a:t>
            </a:r>
            <a:br>
              <a:rPr lang="en-US" altLang="ko-KR" dirty="0"/>
            </a:br>
            <a:r>
              <a:rPr lang="ko-KR" altLang="en-US" dirty="0"/>
              <a:t>주 앞에 경배하네</a:t>
            </a:r>
            <a:endParaRPr lang="en-US" altLang="ko-KR" dirty="0"/>
          </a:p>
          <a:p>
            <a:r>
              <a:rPr lang="en-US" altLang="ko-KR" dirty="0"/>
              <a:t>From every nation, all of creation</a:t>
            </a:r>
          </a:p>
          <a:p>
            <a:r>
              <a:rPr lang="en-US" altLang="ko-KR" dirty="0"/>
              <a:t>Bow before the Ancient of Days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853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하늘과 땅 모든 만물
주를 찬송하고</a:t>
            </a:r>
          </a:p>
          <a:p>
            <a:r>
              <a:rPr lang="en-US" altLang="ko-KR"/>
              <a:t>Every tongue in heaven and earth
Shall declare Your glory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630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보좌앞에 두 손들고
선포해</a:t>
            </a:r>
          </a:p>
          <a:p>
            <a:r>
              <a:rPr lang="en-US" altLang="ko-KR"/>
              <a:t>Every knee shall bow at Your throne
in worship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230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주님 영광 받으소서
주의 나라 영원하리라</a:t>
            </a:r>
          </a:p>
          <a:p>
            <a:r>
              <a:rPr lang="en-US" altLang="ko-KR"/>
              <a:t>You will be exalted, O God
And Your kingdom
shall not pass away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1737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영원하신 주</a:t>
            </a:r>
          </a:p>
          <a:p>
            <a:r>
              <a:rPr lang="en-US" altLang="ko-KR"/>
              <a:t>O Ancient of Days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453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열방에 주의 나라 임하네</a:t>
            </a:r>
          </a:p>
          <a:p>
            <a:r>
              <a:rPr lang="en-US" altLang="ko-KR"/>
              <a:t>Your Kingdom shall reign
over all the earth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832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영원하신 주 찬양해</a:t>
            </a:r>
          </a:p>
          <a:p>
            <a:r>
              <a:rPr lang="en-US" altLang="ko-KR"/>
              <a:t>Sing unto the
Ancient of Days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944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217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25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2FA9DAA-E9AD-4951-B633-212D6C1F839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B531A1-068C-4A47-A8D4-53A8B48E9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/>
          </a:bodyPr>
          <a:lstStyle/>
          <a:p>
            <a:r>
              <a:rPr lang="ko-KR" altLang="en-US" sz="4800"/>
              <a:t>무엇과도 비교 할 수 없네</a:t>
            </a:r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none can compare to </a:t>
            </a:r>
            <a:r>
              <a:rPr lang="en-US"/>
              <a:t>
your </a:t>
            </a:r>
            <a:r>
              <a:rPr lang="en-US" dirty="0"/>
              <a:t>matchless worth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/>
          </a:bodyPr>
          <a:lstStyle/>
          <a:p>
            <a:r>
              <a:rPr lang="ko-KR" altLang="en-US" sz="4800"/>
              <a:t>영원하신 주 찬양해</a:t>
            </a:r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Sing unto the
Ancient of Days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Blessing and honor, glory and power</a:t>
            </a:r>
          </a:p>
          <a:p>
            <a:r>
              <a:rPr lang="en-US" altLang="ko-KR" dirty="0"/>
              <a:t>Be unto the Ancient of Days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각 나라 족속 백성과 방언</a:t>
            </a:r>
            <a:br>
              <a:rPr lang="en-US" altLang="ko-KR" dirty="0"/>
            </a:br>
            <a:r>
              <a:rPr lang="ko-KR" altLang="en-US" dirty="0"/>
              <a:t>주 앞에 경배하네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every nation, all of creation</a:t>
            </a:r>
          </a:p>
          <a:p>
            <a:r>
              <a:rPr lang="en-US" altLang="ko-KR" dirty="0"/>
              <a:t>Bow before the Ancient of Days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하늘과 땅 모든 만물
주를 찬송하고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Every tongue in heaven and earth
shall declare your glory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보좌앞에 두 손들고
선포해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Every knee shall bow at your throne
in worship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주님 영광 받으소서
주의 나라 영원하리라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will be exalted, O God
And your kingdom shall not pass away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/>
          </a:bodyPr>
          <a:lstStyle/>
          <a:p>
            <a:r>
              <a:rPr lang="ko-KR" altLang="en-US" sz="4800"/>
              <a:t>영원하신 주</a:t>
            </a:r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 Ancient of Days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/>
          </a:bodyPr>
          <a:lstStyle/>
          <a:p>
            <a:r>
              <a:rPr lang="ko-KR" altLang="en-US" sz="4800"/>
              <a:t>열방에 주의 나라 임하네</a:t>
            </a:r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kingdom shall reign
over all the earth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/>
          </a:bodyPr>
          <a:lstStyle/>
          <a:p>
            <a:r>
              <a:rPr lang="ko-KR" altLang="en-US" sz="4800"/>
              <a:t>영원하신 주 찬양해</a:t>
            </a:r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Sing unto the
Ancient of Days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306</Words>
  <Application>Microsoft Office PowerPoint</Application>
  <PresentationFormat>Widescreen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Calibri</vt:lpstr>
      <vt:lpstr>1_Office 테마</vt:lpstr>
      <vt:lpstr>PowerPoint Presentation</vt:lpstr>
      <vt:lpstr>PowerPoint Presentation</vt:lpstr>
      <vt:lpstr>각 나라 족속 백성과 방언 주 앞에 경배하네</vt:lpstr>
      <vt:lpstr>하늘과 땅 모든 만물
주를 찬송하고</vt:lpstr>
      <vt:lpstr>보좌앞에 두 손들고
선포해</vt:lpstr>
      <vt:lpstr>주님 영광 받으소서
주의 나라 영원하리라</vt:lpstr>
      <vt:lpstr>영원하신 주</vt:lpstr>
      <vt:lpstr>열방에 주의 나라 임하네</vt:lpstr>
      <vt:lpstr>영원하신 주 찬양해</vt:lpstr>
      <vt:lpstr>무엇과도 비교 할 수 없네</vt:lpstr>
      <vt:lpstr>영원하신 주 찬양해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mosesrc@student.ubc.ca</cp:lastModifiedBy>
  <cp:revision>6</cp:revision>
  <dcterms:created xsi:type="dcterms:W3CDTF">2020-02-08T19:32:31Z</dcterms:created>
  <dcterms:modified xsi:type="dcterms:W3CDTF">2022-04-01T01:55:59Z</dcterms:modified>
</cp:coreProperties>
</file>