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3"/>
  </p:notesMasterIdLst>
  <p:sldIdLst>
    <p:sldId id="393" r:id="rId2"/>
    <p:sldId id="1180" r:id="rId3"/>
    <p:sldId id="1187" r:id="rId4"/>
    <p:sldId id="1182" r:id="rId5"/>
    <p:sldId id="1188" r:id="rId6"/>
    <p:sldId id="1183" r:id="rId7"/>
    <p:sldId id="1184" r:id="rId8"/>
    <p:sldId id="1189" r:id="rId9"/>
    <p:sldId id="1185" r:id="rId10"/>
    <p:sldId id="1190" r:id="rId11"/>
    <p:sldId id="11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E606F-F3E2-DC4E-A398-308CC5F8A18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353C-9544-1C49-A19F-52DE22E8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63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민족과 열방
주께 경배해</a:t>
            </a:r>
          </a:p>
          <a:p>
            <a:r>
              <a:rPr lang="en-US" altLang="ko-KR"/>
              <a:t>All nations and all lands
will worship you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54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민족과 열방
주께 경배해</a:t>
            </a:r>
          </a:p>
          <a:p>
            <a:r>
              <a:rPr lang="en-US" altLang="ko-KR"/>
              <a:t>All nations and all lands
will worship you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0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민족과 열방
주께 경배해</a:t>
            </a:r>
          </a:p>
          <a:p>
            <a:r>
              <a:rPr lang="en-US" altLang="ko-KR"/>
              <a:t>All nations and all lands
will worship you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89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민족과 열방
주께 경배해</a:t>
            </a:r>
          </a:p>
          <a:p>
            <a:r>
              <a:rPr lang="en-US" altLang="ko-KR"/>
              <a:t>All nations and all lands
will worship you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20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민족과 열방
주께 경배해</a:t>
            </a:r>
          </a:p>
          <a:p>
            <a:r>
              <a:rPr lang="en-US" altLang="ko-KR"/>
              <a:t>All nations and all lands
will worship you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78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민족과 열방
주께 경배해</a:t>
            </a:r>
          </a:p>
          <a:p>
            <a:r>
              <a:rPr lang="en-US" altLang="ko-KR"/>
              <a:t>All nations and all lands
will worship you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02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3621022"/>
            <a:ext cx="12192000" cy="1824204"/>
          </a:xfrm>
        </p:spPr>
        <p:txBody>
          <a:bodyPr anchor="b">
            <a:normAutofit/>
          </a:bodyPr>
          <a:lstStyle>
            <a:lvl1pPr algn="ctr" defTabSz="1219140" rtl="0" eaLnBrk="1" latinLnBrk="0" hangingPunct="1">
              <a:spcBef>
                <a:spcPct val="0"/>
              </a:spcBef>
              <a:buNone/>
              <a:defRPr lang="ko-KR" altLang="en-US" sz="4800" b="0" kern="1200" dirty="0">
                <a:ln w="19050">
                  <a:noFill/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7956" y="5314064"/>
            <a:ext cx="12193984" cy="1475309"/>
          </a:xfrm>
        </p:spPr>
        <p:txBody>
          <a:bodyPr anchor="t">
            <a:normAutofit/>
          </a:bodyPr>
          <a:lstStyle>
            <a:lvl1pPr marL="0" indent="0" algn="ctr" defTabSz="121914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lang="ko-KR" altLang="en-US" sz="4800" b="1" kern="1200" dirty="0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</a:p>
          <a:p>
            <a:pPr lvl="0"/>
            <a:r>
              <a:rPr lang="en-US" altLang="ko-KR" dirty="0"/>
              <a:t>Lyrics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75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0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AE9940A0-3E67-4FB7-BA7E-EAF0C0E0891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2025. 10. 19.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416F8A6-1623-4D78-BE77-A71F09F473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3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defTabSz="121914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E22301-5C7D-434B-B146-3801FAE5504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BC9CB5-F9E7-4261-A2BC-9624F16F0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5324-4068-B325-A7A9-76051EA7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494889-BB0D-4D31-6517-7B11FB103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You are my all in all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82449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r>
              <a:rPr lang="en-US" sz="6000" dirty="0"/>
              <a:t>Jesus, Lamb of God</a:t>
            </a:r>
          </a:p>
          <a:p>
            <a:r>
              <a:rPr lang="en-US" sz="6000" dirty="0"/>
              <a:t>Worthy is your name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27746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r>
              <a:rPr lang="en-US" sz="6000" dirty="0"/>
              <a:t>You are my strength when I am weak</a:t>
            </a:r>
          </a:p>
          <a:p>
            <a:r>
              <a:rPr lang="en-US" sz="6000" dirty="0"/>
              <a:t>You are the treasure that I seek</a:t>
            </a:r>
          </a:p>
        </p:txBody>
      </p:sp>
    </p:spTree>
    <p:extLst>
      <p:ext uri="{BB962C8B-B14F-4D97-AF65-F5344CB8AC3E}">
        <p14:creationId xmlns:p14="http://schemas.microsoft.com/office/powerpoint/2010/main" val="232514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8BA1B-C8C8-C09C-A458-1914B5043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You are my all in all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03696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r>
              <a:rPr lang="en-US" sz="6000" dirty="0"/>
              <a:t>Seeking you as a precious jewel</a:t>
            </a:r>
          </a:p>
          <a:p>
            <a:r>
              <a:rPr lang="en-US" sz="6000" dirty="0"/>
              <a:t>Lord to give up I’d be a fool</a:t>
            </a:r>
          </a:p>
        </p:txBody>
      </p:sp>
    </p:spTree>
    <p:extLst>
      <p:ext uri="{BB962C8B-B14F-4D97-AF65-F5344CB8AC3E}">
        <p14:creationId xmlns:p14="http://schemas.microsoft.com/office/powerpoint/2010/main" val="254651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DFF43-2D3A-8F44-57B6-483717700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You are my all in all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7850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r>
              <a:rPr lang="en-US" sz="6000" dirty="0"/>
              <a:t>Jesus, Lamb of God</a:t>
            </a:r>
          </a:p>
          <a:p>
            <a:r>
              <a:rPr lang="en-US" sz="6000" dirty="0"/>
              <a:t>Worthy is your name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303739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r>
              <a:rPr lang="en-US" sz="6000" dirty="0"/>
              <a:t>Taking my sin my cross my shame</a:t>
            </a:r>
          </a:p>
          <a:p>
            <a:r>
              <a:rPr lang="en-US" sz="6000" dirty="0"/>
              <a:t>Rising again I bless your name</a:t>
            </a:r>
          </a:p>
        </p:txBody>
      </p:sp>
    </p:spTree>
    <p:extLst>
      <p:ext uri="{BB962C8B-B14F-4D97-AF65-F5344CB8AC3E}">
        <p14:creationId xmlns:p14="http://schemas.microsoft.com/office/powerpoint/2010/main" val="159499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17C94-0DE6-4D04-E497-446E7929A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5DE1F3-7E80-351E-43FE-2C7CCE9D9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You are my all in all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145760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r>
              <a:rPr lang="en-US" sz="6000" dirty="0"/>
              <a:t>When I fall down you pick me up</a:t>
            </a:r>
          </a:p>
          <a:p>
            <a:r>
              <a:rPr lang="en-US" sz="6000" dirty="0"/>
              <a:t>When I am dry you fill my cup</a:t>
            </a:r>
          </a:p>
        </p:txBody>
      </p:sp>
    </p:spTree>
    <p:extLst>
      <p:ext uri="{BB962C8B-B14F-4D97-AF65-F5344CB8AC3E}">
        <p14:creationId xmlns:p14="http://schemas.microsoft.com/office/powerpoint/2010/main" val="1206886261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1</TotalTime>
  <Words>203</Words>
  <Application>Microsoft Macintosh PowerPoint</Application>
  <PresentationFormat>Widescreen</PresentationFormat>
  <Paragraphs>35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다음_SemiBold</vt:lpstr>
      <vt:lpstr>5_Office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2025-10-19T17:13:57Z</dcterms:created>
  <dcterms:modified xsi:type="dcterms:W3CDTF">2025-10-19T17:15:05Z</dcterms:modified>
</cp:coreProperties>
</file>