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15"/>
  </p:notesMasterIdLst>
  <p:sldIdLst>
    <p:sldId id="304" r:id="rId2"/>
    <p:sldId id="305" r:id="rId3"/>
    <p:sldId id="307" r:id="rId4"/>
    <p:sldId id="309" r:id="rId5"/>
    <p:sldId id="311" r:id="rId6"/>
    <p:sldId id="313" r:id="rId7"/>
    <p:sldId id="315" r:id="rId8"/>
    <p:sldId id="317" r:id="rId9"/>
    <p:sldId id="318" r:id="rId10"/>
    <p:sldId id="319" r:id="rId11"/>
    <p:sldId id="320" r:id="rId12"/>
    <p:sldId id="325" r:id="rId13"/>
    <p:sldId id="32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2F6E2-2720-0248-B73A-0976FCE7D2C7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3F725-3149-9244-882D-5B56BFD4B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5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37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01200-DB16-27F3-171E-015794E7C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012A5D0-7B75-1DFF-8F8E-BBF268D9C9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14F707E-7C44-23C0-6E72-CB5EE2279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십자가 고통 당하사</a:t>
            </a:r>
            <a:br>
              <a:rPr lang="ko-KR" altLang="en-US"/>
            </a:br>
            <a:r>
              <a:rPr lang="ko-KR" altLang="en-US"/>
              <a:t>버림받고 외면 당하셨네</a:t>
            </a:r>
          </a:p>
          <a:p>
            <a:r>
              <a:rPr lang="en-US" altLang="ko-KR"/>
              <a:t>Crucified laid behind a stone</a:t>
            </a:r>
          </a:p>
          <a:p>
            <a:r>
              <a:rPr lang="en-US" altLang="ko-KR"/>
              <a:t>You lived to die rejected and alone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CC48EA-BA35-0734-7BF9-61077FBEA8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2655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FFC45-48B3-55E1-B7AB-3229A13C2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9A11861-5616-8295-B48C-B669064753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8607D78-1020-CD53-2B1A-0950E8A211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짓밟힌 장미꽃처럼</a:t>
            </a:r>
            <a:br>
              <a:rPr lang="ko-KR" altLang="en-US"/>
            </a:br>
            <a:r>
              <a:rPr lang="ko-KR" altLang="en-US"/>
              <a:t>나를 위해 죽으셨네</a:t>
            </a:r>
          </a:p>
          <a:p>
            <a:r>
              <a:rPr lang="en-US" altLang="ko-KR"/>
              <a:t>Like a rose, trampled on the ground</a:t>
            </a:r>
          </a:p>
          <a:p>
            <a:r>
              <a:rPr lang="en-US" altLang="ko-KR"/>
              <a:t>You took the fall and now you reign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0EAA36-4904-C1F3-22D0-A524BA41F9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4118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모든 능력과 모든 권세</a:t>
            </a:r>
            <a:br>
              <a:rPr lang="ko-KR" altLang="en-US"/>
            </a:br>
            <a:r>
              <a:rPr lang="ko-KR" altLang="en-US"/>
              <a:t>모든 것 위에 뛰어나신 주님</a:t>
            </a:r>
          </a:p>
          <a:p>
            <a:r>
              <a:rPr lang="en-US" altLang="ko-KR"/>
              <a:t>Above all powers, above all kings</a:t>
            </a:r>
          </a:p>
          <a:p>
            <a:r>
              <a:rPr lang="en-US" altLang="ko-KR"/>
              <a:t>Above all nature and all created things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281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세상이 측량 할 수 없는 지혜로</a:t>
            </a:r>
            <a:br>
              <a:rPr lang="ko-KR" altLang="en-US"/>
            </a:br>
            <a:r>
              <a:rPr lang="ko-KR" altLang="en-US"/>
              <a:t>모든 만물 창조하셨네</a:t>
            </a:r>
          </a:p>
          <a:p>
            <a:r>
              <a:rPr lang="en-US" altLang="ko-KR"/>
              <a:t>Above all wisdom and all the ways of man</a:t>
            </a:r>
          </a:p>
          <a:p>
            <a:r>
              <a:rPr lang="en-US" altLang="ko-KR"/>
              <a:t>You were here before the world began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337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모든 나라와 모든 보좌</a:t>
            </a:r>
            <a:br>
              <a:rPr lang="ko-KR" altLang="en-US"/>
            </a:br>
            <a:r>
              <a:rPr lang="ko-KR" altLang="en-US"/>
              <a:t>이 세상 모든 경이로움보다</a:t>
            </a:r>
          </a:p>
          <a:p>
            <a:r>
              <a:rPr lang="en-US" altLang="ko-KR"/>
              <a:t>Above all kingdoms, above all thrones</a:t>
            </a:r>
          </a:p>
          <a:p>
            <a:r>
              <a:rPr lang="en-US" altLang="ko-KR"/>
              <a:t>Above all wonders
the world has ever known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5627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 세상 모든 값진 보물보다</a:t>
            </a:r>
            <a:br>
              <a:rPr lang="ko-KR" altLang="en-US"/>
            </a:br>
            <a:r>
              <a:rPr lang="ko-KR" altLang="en-US"/>
              <a:t>더욱 귀하신 나의 주님</a:t>
            </a:r>
          </a:p>
          <a:p>
            <a:r>
              <a:rPr lang="en-US" altLang="ko-KR"/>
              <a:t>Above all wealth and treasures of the earth</a:t>
            </a:r>
          </a:p>
          <a:p>
            <a:r>
              <a:rPr lang="en-US" altLang="ko-KR"/>
              <a:t>There's no way
to measure what You're worth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8149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십자가 고통 당하사</a:t>
            </a:r>
            <a:br>
              <a:rPr lang="ko-KR" altLang="en-US"/>
            </a:br>
            <a:r>
              <a:rPr lang="ko-KR" altLang="en-US"/>
              <a:t>버림받고 외면 당하셨네</a:t>
            </a:r>
          </a:p>
          <a:p>
            <a:r>
              <a:rPr lang="en-US" altLang="ko-KR"/>
              <a:t>Crucified laid behind a stone</a:t>
            </a:r>
          </a:p>
          <a:p>
            <a:r>
              <a:rPr lang="en-US" altLang="ko-KR"/>
              <a:t>You lived to die rejected and alone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682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짓밟힌 장미꽃처럼</a:t>
            </a:r>
            <a:br>
              <a:rPr lang="ko-KR" altLang="en-US"/>
            </a:br>
            <a:r>
              <a:rPr lang="ko-KR" altLang="en-US"/>
              <a:t>나를 위해 죽으셨네</a:t>
            </a:r>
          </a:p>
          <a:p>
            <a:r>
              <a:rPr lang="en-US" altLang="ko-KR"/>
              <a:t>Like a rose, trampled on the ground</a:t>
            </a:r>
          </a:p>
          <a:p>
            <a:r>
              <a:rPr lang="en-US" altLang="ko-KR"/>
              <a:t>You took the fall and now you reign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4639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나의 주</a:t>
            </a:r>
          </a:p>
          <a:p>
            <a:r>
              <a:rPr lang="en-US" altLang="ko-KR"/>
              <a:t>Above all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94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예슈아</a:t>
            </a:r>
          </a:p>
          <a:p>
            <a:r>
              <a:rPr lang="en-US" altLang="ko-KR"/>
              <a:t>Yeshua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7211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2143" y="7346630"/>
            <a:ext cx="12192000" cy="1347021"/>
          </a:xfrm>
        </p:spPr>
        <p:txBody>
          <a:bodyPr anchor="t">
            <a:normAutofit/>
          </a:bodyPr>
          <a:lstStyle>
            <a:lvl1pPr latinLnBrk="0">
              <a:defRPr sz="5333" b="1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7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2025. 10. 19.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33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B8AA4E-9CC5-4AE5-BE23-53666725EA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559A4C-8ED7-4D09-9A1C-2EDD12DE9B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107D-F72B-A136-F1BB-53700ED6B2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우리를 위해 죽으신 주께</a:t>
            </a:r>
            <a:br>
              <a:rPr lang="ko-KR" altLang="en-US" dirty="0"/>
            </a:br>
            <a:r>
              <a:rPr lang="ko-KR" altLang="en-US" dirty="0"/>
              <a:t>내 생명 조차 아끼지 않으리</a:t>
            </a:r>
            <a:br>
              <a:rPr lang="ko-KR" alt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656DC-9A1D-9C52-B869-6CFCD80B10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one by one let us live our lives</a:t>
            </a:r>
          </a:p>
          <a:p>
            <a:r>
              <a:rPr lang="en-US" dirty="0"/>
              <a:t>For the One who died to give us life</a:t>
            </a:r>
          </a:p>
        </p:txBody>
      </p:sp>
    </p:spTree>
    <p:extLst>
      <p:ext uri="{BB962C8B-B14F-4D97-AF65-F5344CB8AC3E}">
        <p14:creationId xmlns:p14="http://schemas.microsoft.com/office/powerpoint/2010/main" val="279966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E766E-B3A0-61C1-D6B8-FF1DDAA09A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마지막 날 주 뵐 때 까지</a:t>
            </a:r>
            <a:br>
              <a:rPr lang="ko-KR" altLang="en-US" dirty="0"/>
            </a:br>
            <a:r>
              <a:rPr lang="ko-KR" altLang="en-US" dirty="0"/>
              <a:t>담대히 주의 길 따라가리라</a:t>
            </a:r>
            <a:br>
              <a:rPr lang="ko-KR" alt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5B199-109E-1AA8-B333-C6307AF33C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'Till the trumpet sounds on the Final Day</a:t>
            </a:r>
          </a:p>
          <a:p>
            <a:r>
              <a:rPr lang="en-US" dirty="0"/>
              <a:t>Let us proudly stand and boldly say</a:t>
            </a:r>
          </a:p>
        </p:txBody>
      </p:sp>
    </p:spTree>
    <p:extLst>
      <p:ext uri="{BB962C8B-B14F-4D97-AF65-F5344CB8AC3E}">
        <p14:creationId xmlns:p14="http://schemas.microsoft.com/office/powerpoint/2010/main" val="1455700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AFEA4-13F7-3BB5-6E84-AB822027D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1B006-83B5-26EE-F912-CB616A6072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pledge allegiance to the Lamb</a:t>
            </a:r>
          </a:p>
          <a:p>
            <a:r>
              <a:rPr lang="en-US" dirty="0"/>
              <a:t>With all my strength</a:t>
            </a:r>
          </a:p>
          <a:p>
            <a:r>
              <a:rPr lang="en-US" dirty="0"/>
              <a:t>With all I am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EB2449-3663-FA16-D8FA-78440EA2D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23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28D11-009A-14DE-4902-B89D470A3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EF44-EFF7-715D-590D-EEC04B03E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주의 명령에 순종하리 </a:t>
            </a:r>
            <a:br>
              <a:rPr lang="ko-KR" altLang="en-US" dirty="0"/>
            </a:br>
            <a:r>
              <a:rPr lang="ko-KR" altLang="en-US" dirty="0"/>
              <a:t>주께 충성을 다하리라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A3592-A6A1-1359-85D9-2F71B8D884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will seek to honor His commands</a:t>
            </a:r>
          </a:p>
          <a:p>
            <a:r>
              <a:rPr lang="en-US" dirty="0"/>
              <a:t>I pledge allegiance to the Lamb</a:t>
            </a:r>
          </a:p>
        </p:txBody>
      </p:sp>
    </p:spTree>
    <p:extLst>
      <p:ext uri="{BB962C8B-B14F-4D97-AF65-F5344CB8AC3E}">
        <p14:creationId xmlns:p14="http://schemas.microsoft.com/office/powerpoint/2010/main" val="186079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주를 따르던 옛 성도들</a:t>
            </a:r>
            <a:br>
              <a:rPr lang="ko-KR" altLang="en-US" dirty="0"/>
            </a:br>
            <a:r>
              <a:rPr lang="ko-KR" altLang="en-US" dirty="0"/>
              <a:t>모진 고난과 핍박에도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733" spc="-200" dirty="0"/>
              <a:t>I have heard how Christians long ago</a:t>
            </a:r>
          </a:p>
          <a:p>
            <a:r>
              <a:rPr lang="en-US" sz="5733" spc="-200" dirty="0"/>
              <a:t>Were brought before a Tyrants Throne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주를 부인하지 않으며 </a:t>
            </a:r>
            <a:br>
              <a:rPr lang="ko-KR" altLang="en-US" dirty="0"/>
            </a:br>
            <a:r>
              <a:rPr lang="ko-KR" altLang="en-US" dirty="0"/>
              <a:t>자기 생명을 다 버렸네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5733" spc="-200" dirty="0"/>
              <a:t>They were told that He would spare their lives if they would renounce the name of Christ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주님을 향한 그들의 고백</a:t>
            </a:r>
            <a:br>
              <a:rPr lang="ko-KR" altLang="en-US" dirty="0"/>
            </a:br>
            <a:r>
              <a:rPr lang="ko-KR" altLang="en-US" dirty="0"/>
              <a:t>예수는 나의 유일하신 주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But one by one they began to confess</a:t>
            </a:r>
          </a:p>
          <a:p>
            <a:r>
              <a:rPr lang="en-US" dirty="0"/>
              <a:t>Jesus Christ is my only Lord and 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모든 </a:t>
            </a:r>
            <a:r>
              <a:rPr lang="ko-KR" altLang="en-US" dirty="0" err="1"/>
              <a:t>두렴</a:t>
            </a:r>
            <a:r>
              <a:rPr lang="ko-KR" altLang="en-US" dirty="0"/>
              <a:t> 주께 맡기리</a:t>
            </a:r>
            <a:br>
              <a:rPr lang="ko-KR" altLang="en-US" dirty="0"/>
            </a:br>
            <a:r>
              <a:rPr lang="ko-KR" altLang="en-US" dirty="0"/>
              <a:t>기꺼이 주의 길 따라가리라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Every fear entrusted to our God</a:t>
            </a:r>
          </a:p>
          <a:p>
            <a:r>
              <a:rPr lang="en-US" dirty="0"/>
              <a:t>With joy we’ll follow the way of the Lord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pledge allegiance to the Lamb</a:t>
            </a:r>
          </a:p>
          <a:p>
            <a:r>
              <a:rPr lang="en-US" dirty="0"/>
              <a:t>With all my strength</a:t>
            </a:r>
          </a:p>
          <a:p>
            <a:r>
              <a:rPr lang="en-US" dirty="0"/>
              <a:t>With all I am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605D17-7FC4-CF1C-A74E-4A50E7E42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주의 명령에 순종하리 </a:t>
            </a:r>
            <a:br>
              <a:rPr lang="ko-KR" altLang="en-US" dirty="0"/>
            </a:br>
            <a:r>
              <a:rPr lang="ko-KR" altLang="en-US" dirty="0"/>
              <a:t>주께 충성을 다하리라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will seek to honor His commands</a:t>
            </a:r>
          </a:p>
          <a:p>
            <a:r>
              <a:rPr lang="en-US" dirty="0"/>
              <a:t>I pledge allegiance to the Lamb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이제 우리가 감당하리 </a:t>
            </a:r>
            <a:br>
              <a:rPr lang="ko-KR" altLang="en-US" dirty="0"/>
            </a:br>
            <a:r>
              <a:rPr lang="ko-KR" altLang="en-US" dirty="0"/>
              <a:t>주 예수께 받은 사명</a:t>
            </a:r>
            <a:br>
              <a:rPr lang="ko-KR" altLang="en-US" dirty="0"/>
            </a:br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this call of Jesus we’ve received</a:t>
            </a:r>
          </a:p>
          <a:p>
            <a:r>
              <a:rPr lang="en-US" dirty="0"/>
              <a:t>For his mission we will give our lives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세상 욕심 모두 버리고 </a:t>
            </a:r>
            <a:br>
              <a:rPr lang="ko-KR" altLang="en-US" dirty="0"/>
            </a:br>
            <a:r>
              <a:rPr lang="ko-KR" altLang="en-US" dirty="0"/>
              <a:t>예수 십자가 붙들겠네</a:t>
            </a:r>
            <a:br>
              <a:rPr lang="ko-KR" altLang="en-US" dirty="0"/>
            </a:br>
            <a:endParaRPr lang="ko-KR" alt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And now our time has come to count the cost</a:t>
            </a:r>
          </a:p>
          <a:p>
            <a:r>
              <a:rPr lang="en-US" sz="5000" dirty="0"/>
              <a:t>To reject this world, to embrace the cross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ICP</Template>
  <TotalTime>0</TotalTime>
  <Words>478</Words>
  <Application>Microsoft Macintosh PowerPoint</Application>
  <PresentationFormat>Widescreen</PresentationFormat>
  <Paragraphs>74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다음_Regular</vt:lpstr>
      <vt:lpstr>2_Office 테마</vt:lpstr>
      <vt:lpstr>PowerPoint Presentation</vt:lpstr>
      <vt:lpstr>주를 따르던 옛 성도들 모진 고난과 핍박에도 </vt:lpstr>
      <vt:lpstr>주를 부인하지 않으며  자기 생명을 다 버렸네 </vt:lpstr>
      <vt:lpstr>주님을 향한 그들의 고백 예수는 나의 유일하신 주 </vt:lpstr>
      <vt:lpstr>모든 두렴 주께 맡기리 기꺼이 주의 길 따라가리라 </vt:lpstr>
      <vt:lpstr>PowerPoint Presentation</vt:lpstr>
      <vt:lpstr>주의 명령에 순종하리  주께 충성을 다하리라 </vt:lpstr>
      <vt:lpstr>이제 우리가 감당하리  주 예수께 받은 사명 </vt:lpstr>
      <vt:lpstr>세상 욕심 모두 버리고  예수 십자가 붙들겠네 </vt:lpstr>
      <vt:lpstr>우리를 위해 죽으신 주께 내 생명 조차 아끼지 않으리 </vt:lpstr>
      <vt:lpstr>마지막 날 주 뵐 때 까지 담대히 주의 길 따라가리라 </vt:lpstr>
      <vt:lpstr>PowerPoint Presentation</vt:lpstr>
      <vt:lpstr>주의 명령에 순종하리  주께 충성을 다하리라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Moore</dc:creator>
  <cp:lastModifiedBy>Ryan Moore</cp:lastModifiedBy>
  <cp:revision>1</cp:revision>
  <dcterms:created xsi:type="dcterms:W3CDTF">2025-10-19T17:12:10Z</dcterms:created>
  <dcterms:modified xsi:type="dcterms:W3CDTF">2025-10-19T17:12:39Z</dcterms:modified>
</cp:coreProperties>
</file>