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notesMasterIdLst>
    <p:notesMasterId r:id="rId13"/>
  </p:notesMasterIdLst>
  <p:sldIdLst>
    <p:sldId id="2977" r:id="rId2"/>
    <p:sldId id="2978" r:id="rId3"/>
    <p:sldId id="2979" r:id="rId4"/>
    <p:sldId id="2980" r:id="rId5"/>
    <p:sldId id="2981" r:id="rId6"/>
    <p:sldId id="2982" r:id="rId7"/>
    <p:sldId id="2983" r:id="rId8"/>
    <p:sldId id="2984" r:id="rId9"/>
    <p:sldId id="2985" r:id="rId10"/>
    <p:sldId id="2986" r:id="rId11"/>
    <p:sldId id="298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>
        <p:scale>
          <a:sx n="13" d="100"/>
          <a:sy n="13" d="100"/>
        </p:scale>
        <p:origin x="4600" y="2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F9C8F-0A79-274B-A211-F42E7AB82DCC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2FF99D-D529-9B41-A95E-EA5EFC10A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39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929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두렴 전혀 없네
나의 힘과 능력 되신 주</a:t>
            </a:r>
          </a:p>
          <a:p>
            <a:r>
              <a:rPr lang="en-US" altLang="ko-KR"/>
              <a:t>All fear has been vanquished,
In the strength 
and the power of my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824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오직 믿음으로
세상을 이기리라</a:t>
            </a:r>
          </a:p>
          <a:p>
            <a:r>
              <a:rPr lang="en-US" altLang="ko-KR"/>
              <a:t>By faith, I will rise up
Darkness I will overcome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786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주는 나의 빛
나의 구원의 반석</a:t>
            </a:r>
          </a:p>
          <a:p>
            <a:r>
              <a:rPr lang="en-US" altLang="ko-KR"/>
              <a:t>Jesus, you're the light
You're the rock on which I stand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9485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 안에 소망 있네</a:t>
            </a:r>
          </a:p>
          <a:p>
            <a:r>
              <a:rPr lang="en-US" altLang="ko-KR"/>
              <a:t>Only in you,
Lord there is hope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7755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나의 모든 죄
허물 용서하셨네</a:t>
            </a:r>
          </a:p>
          <a:p>
            <a:r>
              <a:rPr lang="en-US" altLang="ko-KR"/>
              <a:t>Every sin and stain
You have wholly washed away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95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찬양하리 오직 예수</a:t>
            </a:r>
          </a:p>
          <a:p>
            <a:r>
              <a:rPr lang="en-US" altLang="ko-KR"/>
              <a:t>I will praise you,
only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5550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위대한 나의 구원자
다시 사신 영광의 주</a:t>
            </a:r>
          </a:p>
          <a:p>
            <a:r>
              <a:rPr lang="en-US" altLang="ko-KR"/>
              <a:t>Great are you Lord, 
my God who saves
The risen, glorious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500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저 원수의 머리를
깨뜨린 승리의 왕</a:t>
            </a:r>
          </a:p>
          <a:p>
            <a:r>
              <a:rPr lang="en-US" altLang="ko-KR"/>
              <a:t>The enemy's head has been
crushed by the Lamb
who was slain!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90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찬송과 존귀와 영광
다시 오실 어린 양께</a:t>
            </a:r>
          </a:p>
          <a:p>
            <a:r>
              <a:rPr lang="en-US" altLang="ko-KR"/>
              <a:t>All glory to the Lamb of God
Who has come and 
will come again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920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땅과 하늘이 다 경배해
오직 예수</a:t>
            </a:r>
          </a:p>
          <a:p>
            <a:r>
              <a:rPr lang="en-US" altLang="ko-KR"/>
              <a:t>All heaven and earth
will exalt you Lord, only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34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276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7956" y="858676"/>
            <a:ext cx="12193984" cy="2160000"/>
          </a:xfrm>
        </p:spPr>
        <p:txBody>
          <a:bodyPr anchor="ctr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sz="5333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53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액자 6"/>
          <p:cNvSpPr/>
          <p:nvPr userDrawn="1"/>
        </p:nvSpPr>
        <p:spPr>
          <a:xfrm>
            <a:off x="-29478219" y="-14272267"/>
            <a:ext cx="73584635" cy="47032173"/>
          </a:xfrm>
          <a:custGeom>
            <a:avLst/>
            <a:gdLst>
              <a:gd name="connsiteX0" fmla="*/ 0 w 37228136"/>
              <a:gd name="connsiteY0" fmla="*/ 0 h 37591664"/>
              <a:gd name="connsiteX1" fmla="*/ 37228136 w 37228136"/>
              <a:gd name="connsiteY1" fmla="*/ 0 h 37591664"/>
              <a:gd name="connsiteX2" fmla="*/ 37228136 w 37228136"/>
              <a:gd name="connsiteY2" fmla="*/ 37591664 h 37591664"/>
              <a:gd name="connsiteX3" fmla="*/ 0 w 37228136"/>
              <a:gd name="connsiteY3" fmla="*/ 37591664 h 37591664"/>
              <a:gd name="connsiteX4" fmla="*/ 0 w 37228136"/>
              <a:gd name="connsiteY4" fmla="*/ 0 h 37591664"/>
              <a:gd name="connsiteX5" fmla="*/ 13754679 w 37228136"/>
              <a:gd name="connsiteY5" fmla="*/ 13754679 h 37591664"/>
              <a:gd name="connsiteX6" fmla="*/ 13754679 w 37228136"/>
              <a:gd name="connsiteY6" fmla="*/ 23836985 h 37591664"/>
              <a:gd name="connsiteX7" fmla="*/ 23473457 w 37228136"/>
              <a:gd name="connsiteY7" fmla="*/ 23836985 h 37591664"/>
              <a:gd name="connsiteX8" fmla="*/ 23473457 w 37228136"/>
              <a:gd name="connsiteY8" fmla="*/ 13754679 h 37591664"/>
              <a:gd name="connsiteX9" fmla="*/ 13754679 w 37228136"/>
              <a:gd name="connsiteY9" fmla="*/ 13754679 h 37591664"/>
              <a:gd name="connsiteX0" fmla="*/ 0 w 37228136"/>
              <a:gd name="connsiteY0" fmla="*/ 0 h 37591664"/>
              <a:gd name="connsiteX1" fmla="*/ 37228136 w 37228136"/>
              <a:gd name="connsiteY1" fmla="*/ 0 h 37591664"/>
              <a:gd name="connsiteX2" fmla="*/ 37228136 w 37228136"/>
              <a:gd name="connsiteY2" fmla="*/ 37591664 h 37591664"/>
              <a:gd name="connsiteX3" fmla="*/ 0 w 37228136"/>
              <a:gd name="connsiteY3" fmla="*/ 37591664 h 37591664"/>
              <a:gd name="connsiteX4" fmla="*/ 0 w 37228136"/>
              <a:gd name="connsiteY4" fmla="*/ 0 h 37591664"/>
              <a:gd name="connsiteX5" fmla="*/ 13754679 w 37228136"/>
              <a:gd name="connsiteY5" fmla="*/ 13754679 h 37591664"/>
              <a:gd name="connsiteX6" fmla="*/ 13754679 w 37228136"/>
              <a:gd name="connsiteY6" fmla="*/ 21642424 h 37591664"/>
              <a:gd name="connsiteX7" fmla="*/ 23473457 w 37228136"/>
              <a:gd name="connsiteY7" fmla="*/ 23836985 h 37591664"/>
              <a:gd name="connsiteX8" fmla="*/ 23473457 w 37228136"/>
              <a:gd name="connsiteY8" fmla="*/ 13754679 h 37591664"/>
              <a:gd name="connsiteX9" fmla="*/ 13754679 w 37228136"/>
              <a:gd name="connsiteY9" fmla="*/ 13754679 h 37591664"/>
              <a:gd name="connsiteX0" fmla="*/ 0 w 37228136"/>
              <a:gd name="connsiteY0" fmla="*/ 0 h 37591664"/>
              <a:gd name="connsiteX1" fmla="*/ 37228136 w 37228136"/>
              <a:gd name="connsiteY1" fmla="*/ 0 h 37591664"/>
              <a:gd name="connsiteX2" fmla="*/ 37228136 w 37228136"/>
              <a:gd name="connsiteY2" fmla="*/ 37591664 h 37591664"/>
              <a:gd name="connsiteX3" fmla="*/ 0 w 37228136"/>
              <a:gd name="connsiteY3" fmla="*/ 37591664 h 37591664"/>
              <a:gd name="connsiteX4" fmla="*/ 0 w 37228136"/>
              <a:gd name="connsiteY4" fmla="*/ 0 h 37591664"/>
              <a:gd name="connsiteX5" fmla="*/ 13754679 w 37228136"/>
              <a:gd name="connsiteY5" fmla="*/ 13754679 h 37591664"/>
              <a:gd name="connsiteX6" fmla="*/ 13754679 w 37228136"/>
              <a:gd name="connsiteY6" fmla="*/ 21642424 h 37591664"/>
              <a:gd name="connsiteX7" fmla="*/ 23473456 w 37228136"/>
              <a:gd name="connsiteY7" fmla="*/ 21642424 h 37591664"/>
              <a:gd name="connsiteX8" fmla="*/ 23473457 w 37228136"/>
              <a:gd name="connsiteY8" fmla="*/ 13754679 h 37591664"/>
              <a:gd name="connsiteX9" fmla="*/ 13754679 w 37228136"/>
              <a:gd name="connsiteY9" fmla="*/ 13754679 h 37591664"/>
              <a:gd name="connsiteX0" fmla="*/ 0 w 37228136"/>
              <a:gd name="connsiteY0" fmla="*/ 0 h 43352384"/>
              <a:gd name="connsiteX1" fmla="*/ 37228136 w 37228136"/>
              <a:gd name="connsiteY1" fmla="*/ 0 h 43352384"/>
              <a:gd name="connsiteX2" fmla="*/ 37228136 w 37228136"/>
              <a:gd name="connsiteY2" fmla="*/ 37591664 h 43352384"/>
              <a:gd name="connsiteX3" fmla="*/ 0 w 37228136"/>
              <a:gd name="connsiteY3" fmla="*/ 43352384 h 43352384"/>
              <a:gd name="connsiteX4" fmla="*/ 0 w 37228136"/>
              <a:gd name="connsiteY4" fmla="*/ 0 h 43352384"/>
              <a:gd name="connsiteX5" fmla="*/ 13754679 w 37228136"/>
              <a:gd name="connsiteY5" fmla="*/ 13754679 h 43352384"/>
              <a:gd name="connsiteX6" fmla="*/ 13754679 w 37228136"/>
              <a:gd name="connsiteY6" fmla="*/ 21642424 h 43352384"/>
              <a:gd name="connsiteX7" fmla="*/ 23473456 w 37228136"/>
              <a:gd name="connsiteY7" fmla="*/ 21642424 h 43352384"/>
              <a:gd name="connsiteX8" fmla="*/ 23473457 w 37228136"/>
              <a:gd name="connsiteY8" fmla="*/ 13754679 h 43352384"/>
              <a:gd name="connsiteX9" fmla="*/ 13754679 w 37228136"/>
              <a:gd name="connsiteY9" fmla="*/ 13754679 h 43352384"/>
              <a:gd name="connsiteX0" fmla="*/ 0 w 37319576"/>
              <a:gd name="connsiteY0" fmla="*/ 0 h 43352384"/>
              <a:gd name="connsiteX1" fmla="*/ 37228136 w 37319576"/>
              <a:gd name="connsiteY1" fmla="*/ 0 h 43352384"/>
              <a:gd name="connsiteX2" fmla="*/ 37319576 w 37319576"/>
              <a:gd name="connsiteY2" fmla="*/ 43352384 h 43352384"/>
              <a:gd name="connsiteX3" fmla="*/ 0 w 37319576"/>
              <a:gd name="connsiteY3" fmla="*/ 43352384 h 43352384"/>
              <a:gd name="connsiteX4" fmla="*/ 0 w 37319576"/>
              <a:gd name="connsiteY4" fmla="*/ 0 h 43352384"/>
              <a:gd name="connsiteX5" fmla="*/ 13754679 w 37319576"/>
              <a:gd name="connsiteY5" fmla="*/ 13754679 h 43352384"/>
              <a:gd name="connsiteX6" fmla="*/ 13754679 w 37319576"/>
              <a:gd name="connsiteY6" fmla="*/ 21642424 h 43352384"/>
              <a:gd name="connsiteX7" fmla="*/ 23473456 w 37319576"/>
              <a:gd name="connsiteY7" fmla="*/ 21642424 h 43352384"/>
              <a:gd name="connsiteX8" fmla="*/ 23473457 w 37319576"/>
              <a:gd name="connsiteY8" fmla="*/ 13754679 h 43352384"/>
              <a:gd name="connsiteX9" fmla="*/ 13754679 w 37319576"/>
              <a:gd name="connsiteY9" fmla="*/ 13754679 h 43352384"/>
              <a:gd name="connsiteX0" fmla="*/ 0 w 37319576"/>
              <a:gd name="connsiteY0" fmla="*/ 0 h 45858790"/>
              <a:gd name="connsiteX1" fmla="*/ 37228136 w 37319576"/>
              <a:gd name="connsiteY1" fmla="*/ 0 h 45858790"/>
              <a:gd name="connsiteX2" fmla="*/ 37319576 w 37319576"/>
              <a:gd name="connsiteY2" fmla="*/ 43352384 h 45858790"/>
              <a:gd name="connsiteX3" fmla="*/ 0 w 37319576"/>
              <a:gd name="connsiteY3" fmla="*/ 45858790 h 45858790"/>
              <a:gd name="connsiteX4" fmla="*/ 0 w 37319576"/>
              <a:gd name="connsiteY4" fmla="*/ 0 h 45858790"/>
              <a:gd name="connsiteX5" fmla="*/ 13754679 w 37319576"/>
              <a:gd name="connsiteY5" fmla="*/ 13754679 h 45858790"/>
              <a:gd name="connsiteX6" fmla="*/ 13754679 w 37319576"/>
              <a:gd name="connsiteY6" fmla="*/ 21642424 h 45858790"/>
              <a:gd name="connsiteX7" fmla="*/ 23473456 w 37319576"/>
              <a:gd name="connsiteY7" fmla="*/ 21642424 h 45858790"/>
              <a:gd name="connsiteX8" fmla="*/ 23473457 w 37319576"/>
              <a:gd name="connsiteY8" fmla="*/ 13754679 h 45858790"/>
              <a:gd name="connsiteX9" fmla="*/ 13754679 w 37319576"/>
              <a:gd name="connsiteY9" fmla="*/ 13754679 h 45858790"/>
              <a:gd name="connsiteX0" fmla="*/ 0 w 37228136"/>
              <a:gd name="connsiteY0" fmla="*/ 0 h 45948304"/>
              <a:gd name="connsiteX1" fmla="*/ 37228136 w 37228136"/>
              <a:gd name="connsiteY1" fmla="*/ 0 h 45948304"/>
              <a:gd name="connsiteX2" fmla="*/ 37228136 w 37228136"/>
              <a:gd name="connsiteY2" fmla="*/ 45948304 h 45948304"/>
              <a:gd name="connsiteX3" fmla="*/ 0 w 37228136"/>
              <a:gd name="connsiteY3" fmla="*/ 45858790 h 45948304"/>
              <a:gd name="connsiteX4" fmla="*/ 0 w 37228136"/>
              <a:gd name="connsiteY4" fmla="*/ 0 h 45948304"/>
              <a:gd name="connsiteX5" fmla="*/ 13754679 w 37228136"/>
              <a:gd name="connsiteY5" fmla="*/ 13754679 h 45948304"/>
              <a:gd name="connsiteX6" fmla="*/ 13754679 w 37228136"/>
              <a:gd name="connsiteY6" fmla="*/ 21642424 h 45948304"/>
              <a:gd name="connsiteX7" fmla="*/ 23473456 w 37228136"/>
              <a:gd name="connsiteY7" fmla="*/ 21642424 h 45948304"/>
              <a:gd name="connsiteX8" fmla="*/ 23473457 w 37228136"/>
              <a:gd name="connsiteY8" fmla="*/ 13754679 h 45948304"/>
              <a:gd name="connsiteX9" fmla="*/ 13754679 w 37228136"/>
              <a:gd name="connsiteY9" fmla="*/ 13754679 h 45948304"/>
              <a:gd name="connsiteX0" fmla="*/ 0 w 37228136"/>
              <a:gd name="connsiteY0" fmla="*/ 0 h 49349856"/>
              <a:gd name="connsiteX1" fmla="*/ 37228136 w 37228136"/>
              <a:gd name="connsiteY1" fmla="*/ 0 h 49349856"/>
              <a:gd name="connsiteX2" fmla="*/ 37228136 w 37228136"/>
              <a:gd name="connsiteY2" fmla="*/ 45948304 h 49349856"/>
              <a:gd name="connsiteX3" fmla="*/ 0 w 37228136"/>
              <a:gd name="connsiteY3" fmla="*/ 49349856 h 49349856"/>
              <a:gd name="connsiteX4" fmla="*/ 0 w 37228136"/>
              <a:gd name="connsiteY4" fmla="*/ 0 h 49349856"/>
              <a:gd name="connsiteX5" fmla="*/ 13754679 w 37228136"/>
              <a:gd name="connsiteY5" fmla="*/ 13754679 h 49349856"/>
              <a:gd name="connsiteX6" fmla="*/ 13754679 w 37228136"/>
              <a:gd name="connsiteY6" fmla="*/ 21642424 h 49349856"/>
              <a:gd name="connsiteX7" fmla="*/ 23473456 w 37228136"/>
              <a:gd name="connsiteY7" fmla="*/ 21642424 h 49349856"/>
              <a:gd name="connsiteX8" fmla="*/ 23473457 w 37228136"/>
              <a:gd name="connsiteY8" fmla="*/ 13754679 h 49349856"/>
              <a:gd name="connsiteX9" fmla="*/ 13754679 w 37228136"/>
              <a:gd name="connsiteY9" fmla="*/ 13754679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54679 w 37319576"/>
              <a:gd name="connsiteY5" fmla="*/ 13754679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73457 w 37319576"/>
              <a:gd name="connsiteY8" fmla="*/ 13754679 h 49349856"/>
              <a:gd name="connsiteX9" fmla="*/ 13754679 w 37319576"/>
              <a:gd name="connsiteY9" fmla="*/ 13754679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11829 w 37319576"/>
              <a:gd name="connsiteY5" fmla="*/ 12665263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73457 w 37319576"/>
              <a:gd name="connsiteY8" fmla="*/ 13754679 h 49349856"/>
              <a:gd name="connsiteX9" fmla="*/ 13811829 w 37319576"/>
              <a:gd name="connsiteY9" fmla="*/ 12665263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73457 w 37319576"/>
              <a:gd name="connsiteY8" fmla="*/ 13754679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359156 w 37319576"/>
              <a:gd name="connsiteY8" fmla="*/ 12872771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16306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502031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16307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416308 w 37319576"/>
              <a:gd name="connsiteY8" fmla="*/ 12717140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640379 w 37319576"/>
              <a:gd name="connsiteY5" fmla="*/ 12820894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530608 w 37319576"/>
              <a:gd name="connsiteY8" fmla="*/ 12691201 h 49349856"/>
              <a:gd name="connsiteX9" fmla="*/ 13640379 w 37319576"/>
              <a:gd name="connsiteY9" fmla="*/ 12820894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535571 h 49349856"/>
              <a:gd name="connsiteX6" fmla="*/ 13754679 w 37319576"/>
              <a:gd name="connsiteY6" fmla="*/ 21642424 h 49349856"/>
              <a:gd name="connsiteX7" fmla="*/ 23473456 w 37319576"/>
              <a:gd name="connsiteY7" fmla="*/ 21642424 h 49349856"/>
              <a:gd name="connsiteX8" fmla="*/ 23530608 w 37319576"/>
              <a:gd name="connsiteY8" fmla="*/ 12691201 h 49349856"/>
              <a:gd name="connsiteX9" fmla="*/ 13726104 w 37319576"/>
              <a:gd name="connsiteY9" fmla="*/ 1253557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535571 h 49349856"/>
              <a:gd name="connsiteX6" fmla="*/ 13754679 w 37319576"/>
              <a:gd name="connsiteY6" fmla="*/ 19489531 h 49349856"/>
              <a:gd name="connsiteX7" fmla="*/ 23473456 w 37319576"/>
              <a:gd name="connsiteY7" fmla="*/ 21642424 h 49349856"/>
              <a:gd name="connsiteX8" fmla="*/ 23530608 w 37319576"/>
              <a:gd name="connsiteY8" fmla="*/ 12691201 h 49349856"/>
              <a:gd name="connsiteX9" fmla="*/ 13726104 w 37319576"/>
              <a:gd name="connsiteY9" fmla="*/ 1253557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535571 h 49349856"/>
              <a:gd name="connsiteX6" fmla="*/ 13754679 w 37319576"/>
              <a:gd name="connsiteY6" fmla="*/ 19489531 h 49349856"/>
              <a:gd name="connsiteX7" fmla="*/ 23502031 w 37319576"/>
              <a:gd name="connsiteY7" fmla="*/ 19619223 h 49349856"/>
              <a:gd name="connsiteX8" fmla="*/ 23530608 w 37319576"/>
              <a:gd name="connsiteY8" fmla="*/ 12691201 h 49349856"/>
              <a:gd name="connsiteX9" fmla="*/ 13726104 w 37319576"/>
              <a:gd name="connsiteY9" fmla="*/ 1253557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26104 w 37319576"/>
              <a:gd name="connsiteY5" fmla="*/ 12665263 h 49349856"/>
              <a:gd name="connsiteX6" fmla="*/ 13754679 w 37319576"/>
              <a:gd name="connsiteY6" fmla="*/ 19489531 h 49349856"/>
              <a:gd name="connsiteX7" fmla="*/ 23502031 w 37319576"/>
              <a:gd name="connsiteY7" fmla="*/ 19619223 h 49349856"/>
              <a:gd name="connsiteX8" fmla="*/ 23530608 w 37319576"/>
              <a:gd name="connsiteY8" fmla="*/ 12691201 h 49349856"/>
              <a:gd name="connsiteX9" fmla="*/ 13726104 w 37319576"/>
              <a:gd name="connsiteY9" fmla="*/ 12665263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02031 w 37319576"/>
              <a:gd name="connsiteY7" fmla="*/ 19619223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87757 w 37319576"/>
              <a:gd name="connsiteY7" fmla="*/ 19437654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59181 w 37319576"/>
              <a:gd name="connsiteY7" fmla="*/ 19489530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59180 w 37319576"/>
              <a:gd name="connsiteY7" fmla="*/ 19489530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59180 w 37319576"/>
              <a:gd name="connsiteY7" fmla="*/ 19489530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1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783254 w 37319576"/>
              <a:gd name="connsiteY5" fmla="*/ 12691201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783254 w 37319576"/>
              <a:gd name="connsiteY9" fmla="*/ 12691201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75387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842247 w 37319576"/>
              <a:gd name="connsiteY9" fmla="*/ 1167538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215852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842247 w 37319576"/>
              <a:gd name="connsiteY9" fmla="*/ 11215852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530608 w 37319576"/>
              <a:gd name="connsiteY8" fmla="*/ 12691201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235640 w 37319576"/>
              <a:gd name="connsiteY8" fmla="*/ 11409340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12621 w 37319576"/>
              <a:gd name="connsiteY8" fmla="*/ 11457712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7 w 37319576"/>
              <a:gd name="connsiteY8" fmla="*/ 11264223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85152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36780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60966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42116 w 37319576"/>
              <a:gd name="connsiteY8" fmla="*/ 11360966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29416 w 37319576"/>
              <a:gd name="connsiteY8" fmla="*/ 11340139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530151 w 37319576"/>
              <a:gd name="connsiteY7" fmla="*/ 19476355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54679 w 37319576"/>
              <a:gd name="connsiteY6" fmla="*/ 19489532 h 49349856"/>
              <a:gd name="connsiteX7" fmla="*/ 23441252 w 37319576"/>
              <a:gd name="connsiteY7" fmla="*/ 17383255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92779 w 37319576"/>
              <a:gd name="connsiteY6" fmla="*/ 17406844 h 49349856"/>
              <a:gd name="connsiteX7" fmla="*/ 23441252 w 37319576"/>
              <a:gd name="connsiteY7" fmla="*/ 17383255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92779 w 37319576"/>
              <a:gd name="connsiteY6" fmla="*/ 17406844 h 49349856"/>
              <a:gd name="connsiteX7" fmla="*/ 23428552 w 37319576"/>
              <a:gd name="connsiteY7" fmla="*/ 17393669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792779 w 37319576"/>
              <a:gd name="connsiteY6" fmla="*/ 17406844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868979 w 37319576"/>
              <a:gd name="connsiteY6" fmla="*/ 17386017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385155 h 49349856"/>
              <a:gd name="connsiteX6" fmla="*/ 13843579 w 37319576"/>
              <a:gd name="connsiteY6" fmla="*/ 17386015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385155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43579 w 37319576"/>
              <a:gd name="connsiteY6" fmla="*/ 17386015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428552 w 37319576"/>
              <a:gd name="connsiteY7" fmla="*/ 17404082 h 49349856"/>
              <a:gd name="connsiteX8" fmla="*/ 23429416 w 37319576"/>
              <a:gd name="connsiteY8" fmla="*/ 11392207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429416 w 37319576"/>
              <a:gd name="connsiteY8" fmla="*/ 11392207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558822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579649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308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689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68979 w 37319576"/>
              <a:gd name="connsiteY6" fmla="*/ 17448496 h 49349856"/>
              <a:gd name="connsiteX7" fmla="*/ 23339652 w 37319576"/>
              <a:gd name="connsiteY7" fmla="*/ 17508217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37319576"/>
              <a:gd name="connsiteY0" fmla="*/ 0 h 49349856"/>
              <a:gd name="connsiteX1" fmla="*/ 37228136 w 37319576"/>
              <a:gd name="connsiteY1" fmla="*/ 0 h 49349856"/>
              <a:gd name="connsiteX2" fmla="*/ 37319576 w 37319576"/>
              <a:gd name="connsiteY2" fmla="*/ 49349856 h 49349856"/>
              <a:gd name="connsiteX3" fmla="*/ 0 w 37319576"/>
              <a:gd name="connsiteY3" fmla="*/ 49349856 h 49349856"/>
              <a:gd name="connsiteX4" fmla="*/ 0 w 37319576"/>
              <a:gd name="connsiteY4" fmla="*/ 0 h 49349856"/>
              <a:gd name="connsiteX5" fmla="*/ 13842247 w 37319576"/>
              <a:gd name="connsiteY5" fmla="*/ 11603837 h 49349856"/>
              <a:gd name="connsiteX6" fmla="*/ 13868979 w 37319576"/>
              <a:gd name="connsiteY6" fmla="*/ 17448496 h 49349856"/>
              <a:gd name="connsiteX7" fmla="*/ 23326952 w 37319576"/>
              <a:gd name="connsiteY7" fmla="*/ 17476976 h 49349856"/>
              <a:gd name="connsiteX8" fmla="*/ 23315116 w 37319576"/>
              <a:gd name="connsiteY8" fmla="*/ 11600476 h 49349856"/>
              <a:gd name="connsiteX9" fmla="*/ 13842247 w 37319576"/>
              <a:gd name="connsiteY9" fmla="*/ 11603837 h 49349856"/>
              <a:gd name="connsiteX0" fmla="*/ 0 w 47377976"/>
              <a:gd name="connsiteY0" fmla="*/ 41654 h 49349856"/>
              <a:gd name="connsiteX1" fmla="*/ 47286536 w 47377976"/>
              <a:gd name="connsiteY1" fmla="*/ 0 h 49349856"/>
              <a:gd name="connsiteX2" fmla="*/ 47377976 w 47377976"/>
              <a:gd name="connsiteY2" fmla="*/ 49349856 h 49349856"/>
              <a:gd name="connsiteX3" fmla="*/ 10058400 w 47377976"/>
              <a:gd name="connsiteY3" fmla="*/ 49349856 h 49349856"/>
              <a:gd name="connsiteX4" fmla="*/ 0 w 47377976"/>
              <a:gd name="connsiteY4" fmla="*/ 41654 h 49349856"/>
              <a:gd name="connsiteX5" fmla="*/ 23900647 w 47377976"/>
              <a:gd name="connsiteY5" fmla="*/ 11603837 h 49349856"/>
              <a:gd name="connsiteX6" fmla="*/ 23927379 w 47377976"/>
              <a:gd name="connsiteY6" fmla="*/ 17448496 h 49349856"/>
              <a:gd name="connsiteX7" fmla="*/ 33385352 w 47377976"/>
              <a:gd name="connsiteY7" fmla="*/ 17476976 h 49349856"/>
              <a:gd name="connsiteX8" fmla="*/ 33373516 w 47377976"/>
              <a:gd name="connsiteY8" fmla="*/ 11600476 h 49349856"/>
              <a:gd name="connsiteX9" fmla="*/ 23900647 w 47377976"/>
              <a:gd name="connsiteY9" fmla="*/ 11603837 h 49349856"/>
              <a:gd name="connsiteX0" fmla="*/ 0 w 45777776"/>
              <a:gd name="connsiteY0" fmla="*/ 41654 h 49349856"/>
              <a:gd name="connsiteX1" fmla="*/ 45686336 w 45777776"/>
              <a:gd name="connsiteY1" fmla="*/ 0 h 49349856"/>
              <a:gd name="connsiteX2" fmla="*/ 45777776 w 45777776"/>
              <a:gd name="connsiteY2" fmla="*/ 49349856 h 49349856"/>
              <a:gd name="connsiteX3" fmla="*/ 8458200 w 45777776"/>
              <a:gd name="connsiteY3" fmla="*/ 49349856 h 49349856"/>
              <a:gd name="connsiteX4" fmla="*/ 0 w 45777776"/>
              <a:gd name="connsiteY4" fmla="*/ 41654 h 49349856"/>
              <a:gd name="connsiteX5" fmla="*/ 22300447 w 45777776"/>
              <a:gd name="connsiteY5" fmla="*/ 11603837 h 49349856"/>
              <a:gd name="connsiteX6" fmla="*/ 22327179 w 45777776"/>
              <a:gd name="connsiteY6" fmla="*/ 17448496 h 49349856"/>
              <a:gd name="connsiteX7" fmla="*/ 31785152 w 45777776"/>
              <a:gd name="connsiteY7" fmla="*/ 17476976 h 49349856"/>
              <a:gd name="connsiteX8" fmla="*/ 31773316 w 45777776"/>
              <a:gd name="connsiteY8" fmla="*/ 11600476 h 49349856"/>
              <a:gd name="connsiteX9" fmla="*/ 22300447 w 45777776"/>
              <a:gd name="connsiteY9" fmla="*/ 11603837 h 49349856"/>
              <a:gd name="connsiteX0" fmla="*/ 0 w 45777776"/>
              <a:gd name="connsiteY0" fmla="*/ 41654 h 49349856"/>
              <a:gd name="connsiteX1" fmla="*/ 45686336 w 45777776"/>
              <a:gd name="connsiteY1" fmla="*/ 0 h 49349856"/>
              <a:gd name="connsiteX2" fmla="*/ 45777776 w 45777776"/>
              <a:gd name="connsiteY2" fmla="*/ 49349856 h 49349856"/>
              <a:gd name="connsiteX3" fmla="*/ 114300 w 45777776"/>
              <a:gd name="connsiteY3" fmla="*/ 48891666 h 49349856"/>
              <a:gd name="connsiteX4" fmla="*/ 0 w 45777776"/>
              <a:gd name="connsiteY4" fmla="*/ 41654 h 49349856"/>
              <a:gd name="connsiteX5" fmla="*/ 22300447 w 45777776"/>
              <a:gd name="connsiteY5" fmla="*/ 11603837 h 49349856"/>
              <a:gd name="connsiteX6" fmla="*/ 22327179 w 45777776"/>
              <a:gd name="connsiteY6" fmla="*/ 17448496 h 49349856"/>
              <a:gd name="connsiteX7" fmla="*/ 31785152 w 45777776"/>
              <a:gd name="connsiteY7" fmla="*/ 17476976 h 49349856"/>
              <a:gd name="connsiteX8" fmla="*/ 31773316 w 45777776"/>
              <a:gd name="connsiteY8" fmla="*/ 11600476 h 49349856"/>
              <a:gd name="connsiteX9" fmla="*/ 22300447 w 45777776"/>
              <a:gd name="connsiteY9" fmla="*/ 11603837 h 49349856"/>
              <a:gd name="connsiteX0" fmla="*/ 0 w 45777776"/>
              <a:gd name="connsiteY0" fmla="*/ 41654 h 49349856"/>
              <a:gd name="connsiteX1" fmla="*/ 45686336 w 45777776"/>
              <a:gd name="connsiteY1" fmla="*/ 0 h 49349856"/>
              <a:gd name="connsiteX2" fmla="*/ 45777776 w 45777776"/>
              <a:gd name="connsiteY2" fmla="*/ 49349856 h 49349856"/>
              <a:gd name="connsiteX3" fmla="*/ 342900 w 45777776"/>
              <a:gd name="connsiteY3" fmla="*/ 49016627 h 49349856"/>
              <a:gd name="connsiteX4" fmla="*/ 0 w 45777776"/>
              <a:gd name="connsiteY4" fmla="*/ 41654 h 49349856"/>
              <a:gd name="connsiteX5" fmla="*/ 22300447 w 45777776"/>
              <a:gd name="connsiteY5" fmla="*/ 11603837 h 49349856"/>
              <a:gd name="connsiteX6" fmla="*/ 22327179 w 45777776"/>
              <a:gd name="connsiteY6" fmla="*/ 17448496 h 49349856"/>
              <a:gd name="connsiteX7" fmla="*/ 31785152 w 45777776"/>
              <a:gd name="connsiteY7" fmla="*/ 17476976 h 49349856"/>
              <a:gd name="connsiteX8" fmla="*/ 31773316 w 45777776"/>
              <a:gd name="connsiteY8" fmla="*/ 11600476 h 49349856"/>
              <a:gd name="connsiteX9" fmla="*/ 22300447 w 45777776"/>
              <a:gd name="connsiteY9" fmla="*/ 11603837 h 49349856"/>
              <a:gd name="connsiteX0" fmla="*/ 0 w 55340876"/>
              <a:gd name="connsiteY0" fmla="*/ 41654 h 49391511"/>
              <a:gd name="connsiteX1" fmla="*/ 45686336 w 55340876"/>
              <a:gd name="connsiteY1" fmla="*/ 0 h 49391511"/>
              <a:gd name="connsiteX2" fmla="*/ 55340876 w 55340876"/>
              <a:gd name="connsiteY2" fmla="*/ 49391511 h 49391511"/>
              <a:gd name="connsiteX3" fmla="*/ 342900 w 55340876"/>
              <a:gd name="connsiteY3" fmla="*/ 49016627 h 49391511"/>
              <a:gd name="connsiteX4" fmla="*/ 0 w 55340876"/>
              <a:gd name="connsiteY4" fmla="*/ 41654 h 49391511"/>
              <a:gd name="connsiteX5" fmla="*/ 22300447 w 55340876"/>
              <a:gd name="connsiteY5" fmla="*/ 11603837 h 49391511"/>
              <a:gd name="connsiteX6" fmla="*/ 22327179 w 55340876"/>
              <a:gd name="connsiteY6" fmla="*/ 17448496 h 49391511"/>
              <a:gd name="connsiteX7" fmla="*/ 31785152 w 55340876"/>
              <a:gd name="connsiteY7" fmla="*/ 17476976 h 49391511"/>
              <a:gd name="connsiteX8" fmla="*/ 31773316 w 55340876"/>
              <a:gd name="connsiteY8" fmla="*/ 11600476 h 49391511"/>
              <a:gd name="connsiteX9" fmla="*/ 22300447 w 55340876"/>
              <a:gd name="connsiteY9" fmla="*/ 11603837 h 49391511"/>
              <a:gd name="connsiteX0" fmla="*/ 0 w 55340876"/>
              <a:gd name="connsiteY0" fmla="*/ 41654 h 49391511"/>
              <a:gd name="connsiteX1" fmla="*/ 55211336 w 55340876"/>
              <a:gd name="connsiteY1" fmla="*/ 0 h 49391511"/>
              <a:gd name="connsiteX2" fmla="*/ 55340876 w 55340876"/>
              <a:gd name="connsiteY2" fmla="*/ 49391511 h 49391511"/>
              <a:gd name="connsiteX3" fmla="*/ 342900 w 55340876"/>
              <a:gd name="connsiteY3" fmla="*/ 49016627 h 49391511"/>
              <a:gd name="connsiteX4" fmla="*/ 0 w 55340876"/>
              <a:gd name="connsiteY4" fmla="*/ 41654 h 49391511"/>
              <a:gd name="connsiteX5" fmla="*/ 22300447 w 55340876"/>
              <a:gd name="connsiteY5" fmla="*/ 11603837 h 49391511"/>
              <a:gd name="connsiteX6" fmla="*/ 22327179 w 55340876"/>
              <a:gd name="connsiteY6" fmla="*/ 17448496 h 49391511"/>
              <a:gd name="connsiteX7" fmla="*/ 31785152 w 55340876"/>
              <a:gd name="connsiteY7" fmla="*/ 17476976 h 49391511"/>
              <a:gd name="connsiteX8" fmla="*/ 31773316 w 55340876"/>
              <a:gd name="connsiteY8" fmla="*/ 11600476 h 49391511"/>
              <a:gd name="connsiteX9" fmla="*/ 22300447 w 55340876"/>
              <a:gd name="connsiteY9" fmla="*/ 11603837 h 49391511"/>
              <a:gd name="connsiteX0" fmla="*/ 0 w 55340876"/>
              <a:gd name="connsiteY0" fmla="*/ 41654 h 49391511"/>
              <a:gd name="connsiteX1" fmla="*/ 55211336 w 55340876"/>
              <a:gd name="connsiteY1" fmla="*/ 0 h 49391511"/>
              <a:gd name="connsiteX2" fmla="*/ 55340876 w 55340876"/>
              <a:gd name="connsiteY2" fmla="*/ 49391511 h 49391511"/>
              <a:gd name="connsiteX3" fmla="*/ 297180 w 55340876"/>
              <a:gd name="connsiteY3" fmla="*/ 30372404 h 49391511"/>
              <a:gd name="connsiteX4" fmla="*/ 0 w 55340876"/>
              <a:gd name="connsiteY4" fmla="*/ 41654 h 49391511"/>
              <a:gd name="connsiteX5" fmla="*/ 22300447 w 55340876"/>
              <a:gd name="connsiteY5" fmla="*/ 11603837 h 49391511"/>
              <a:gd name="connsiteX6" fmla="*/ 22327179 w 55340876"/>
              <a:gd name="connsiteY6" fmla="*/ 17448496 h 49391511"/>
              <a:gd name="connsiteX7" fmla="*/ 31785152 w 55340876"/>
              <a:gd name="connsiteY7" fmla="*/ 17476976 h 49391511"/>
              <a:gd name="connsiteX8" fmla="*/ 31773316 w 55340876"/>
              <a:gd name="connsiteY8" fmla="*/ 11600476 h 49391511"/>
              <a:gd name="connsiteX9" fmla="*/ 22300447 w 55340876"/>
              <a:gd name="connsiteY9" fmla="*/ 11603837 h 49391511"/>
              <a:gd name="connsiteX0" fmla="*/ 0 w 55340876"/>
              <a:gd name="connsiteY0" fmla="*/ 41654 h 30447381"/>
              <a:gd name="connsiteX1" fmla="*/ 55211336 w 55340876"/>
              <a:gd name="connsiteY1" fmla="*/ 0 h 30447381"/>
              <a:gd name="connsiteX2" fmla="*/ 55340876 w 55340876"/>
              <a:gd name="connsiteY2" fmla="*/ 30447381 h 30447381"/>
              <a:gd name="connsiteX3" fmla="*/ 297180 w 55340876"/>
              <a:gd name="connsiteY3" fmla="*/ 30372404 h 30447381"/>
              <a:gd name="connsiteX4" fmla="*/ 0 w 55340876"/>
              <a:gd name="connsiteY4" fmla="*/ 41654 h 30447381"/>
              <a:gd name="connsiteX5" fmla="*/ 22300447 w 55340876"/>
              <a:gd name="connsiteY5" fmla="*/ 11603837 h 30447381"/>
              <a:gd name="connsiteX6" fmla="*/ 22327179 w 55340876"/>
              <a:gd name="connsiteY6" fmla="*/ 17448496 h 30447381"/>
              <a:gd name="connsiteX7" fmla="*/ 31785152 w 55340876"/>
              <a:gd name="connsiteY7" fmla="*/ 17476976 h 30447381"/>
              <a:gd name="connsiteX8" fmla="*/ 31773316 w 55340876"/>
              <a:gd name="connsiteY8" fmla="*/ 11600476 h 30447381"/>
              <a:gd name="connsiteX9" fmla="*/ 22300447 w 55340876"/>
              <a:gd name="connsiteY9" fmla="*/ 11603837 h 30447381"/>
              <a:gd name="connsiteX0" fmla="*/ 45720 w 55043696"/>
              <a:gd name="connsiteY0" fmla="*/ 41654 h 30447381"/>
              <a:gd name="connsiteX1" fmla="*/ 54914156 w 55043696"/>
              <a:gd name="connsiteY1" fmla="*/ 0 h 30447381"/>
              <a:gd name="connsiteX2" fmla="*/ 55043696 w 55043696"/>
              <a:gd name="connsiteY2" fmla="*/ 30447381 h 30447381"/>
              <a:gd name="connsiteX3" fmla="*/ 0 w 55043696"/>
              <a:gd name="connsiteY3" fmla="*/ 30372404 h 30447381"/>
              <a:gd name="connsiteX4" fmla="*/ 45720 w 55043696"/>
              <a:gd name="connsiteY4" fmla="*/ 41654 h 30447381"/>
              <a:gd name="connsiteX5" fmla="*/ 22003267 w 55043696"/>
              <a:gd name="connsiteY5" fmla="*/ 11603837 h 30447381"/>
              <a:gd name="connsiteX6" fmla="*/ 22029999 w 55043696"/>
              <a:gd name="connsiteY6" fmla="*/ 17448496 h 30447381"/>
              <a:gd name="connsiteX7" fmla="*/ 31487972 w 55043696"/>
              <a:gd name="connsiteY7" fmla="*/ 17476976 h 30447381"/>
              <a:gd name="connsiteX8" fmla="*/ 31476136 w 55043696"/>
              <a:gd name="connsiteY8" fmla="*/ 11600476 h 30447381"/>
              <a:gd name="connsiteX9" fmla="*/ 22003267 w 55043696"/>
              <a:gd name="connsiteY9" fmla="*/ 11603837 h 30447381"/>
              <a:gd name="connsiteX0" fmla="*/ 45720 w 55043696"/>
              <a:gd name="connsiteY0" fmla="*/ 41654 h 30447381"/>
              <a:gd name="connsiteX1" fmla="*/ 54914156 w 55043696"/>
              <a:gd name="connsiteY1" fmla="*/ 0 h 30447381"/>
              <a:gd name="connsiteX2" fmla="*/ 55043696 w 55043696"/>
              <a:gd name="connsiteY2" fmla="*/ 30447381 h 30447381"/>
              <a:gd name="connsiteX3" fmla="*/ 0 w 55043696"/>
              <a:gd name="connsiteY3" fmla="*/ 30372404 h 30447381"/>
              <a:gd name="connsiteX4" fmla="*/ 45720 w 55043696"/>
              <a:gd name="connsiteY4" fmla="*/ 41654 h 30447381"/>
              <a:gd name="connsiteX5" fmla="*/ 22003267 w 55043696"/>
              <a:gd name="connsiteY5" fmla="*/ 11603837 h 30447381"/>
              <a:gd name="connsiteX6" fmla="*/ 22029999 w 55043696"/>
              <a:gd name="connsiteY6" fmla="*/ 17448496 h 30447381"/>
              <a:gd name="connsiteX7" fmla="*/ 31487972 w 55043696"/>
              <a:gd name="connsiteY7" fmla="*/ 17476976 h 30447381"/>
              <a:gd name="connsiteX8" fmla="*/ 31476136 w 55043696"/>
              <a:gd name="connsiteY8" fmla="*/ 11600476 h 30447381"/>
              <a:gd name="connsiteX9" fmla="*/ 22003267 w 55043696"/>
              <a:gd name="connsiteY9" fmla="*/ 11603837 h 30447381"/>
              <a:gd name="connsiteX0" fmla="*/ 45720 w 55043696"/>
              <a:gd name="connsiteY0" fmla="*/ 41654 h 31280456"/>
              <a:gd name="connsiteX1" fmla="*/ 54914156 w 55043696"/>
              <a:gd name="connsiteY1" fmla="*/ 0 h 31280456"/>
              <a:gd name="connsiteX2" fmla="*/ 55043696 w 55043696"/>
              <a:gd name="connsiteY2" fmla="*/ 31280456 h 31280456"/>
              <a:gd name="connsiteX3" fmla="*/ 0 w 55043696"/>
              <a:gd name="connsiteY3" fmla="*/ 30372404 h 31280456"/>
              <a:gd name="connsiteX4" fmla="*/ 45720 w 55043696"/>
              <a:gd name="connsiteY4" fmla="*/ 41654 h 31280456"/>
              <a:gd name="connsiteX5" fmla="*/ 22003267 w 55043696"/>
              <a:gd name="connsiteY5" fmla="*/ 11603837 h 31280456"/>
              <a:gd name="connsiteX6" fmla="*/ 22029999 w 55043696"/>
              <a:gd name="connsiteY6" fmla="*/ 17448496 h 31280456"/>
              <a:gd name="connsiteX7" fmla="*/ 31487972 w 55043696"/>
              <a:gd name="connsiteY7" fmla="*/ 17476976 h 31280456"/>
              <a:gd name="connsiteX8" fmla="*/ 31476136 w 55043696"/>
              <a:gd name="connsiteY8" fmla="*/ 11600476 h 31280456"/>
              <a:gd name="connsiteX9" fmla="*/ 22003267 w 55043696"/>
              <a:gd name="connsiteY9" fmla="*/ 11603837 h 31280456"/>
              <a:gd name="connsiteX0" fmla="*/ 236220 w 55234196"/>
              <a:gd name="connsiteY0" fmla="*/ 41654 h 32371785"/>
              <a:gd name="connsiteX1" fmla="*/ 55104656 w 55234196"/>
              <a:gd name="connsiteY1" fmla="*/ 0 h 32371785"/>
              <a:gd name="connsiteX2" fmla="*/ 55234196 w 55234196"/>
              <a:gd name="connsiteY2" fmla="*/ 31280456 h 32371785"/>
              <a:gd name="connsiteX3" fmla="*/ 0 w 55234196"/>
              <a:gd name="connsiteY3" fmla="*/ 32371785 h 32371785"/>
              <a:gd name="connsiteX4" fmla="*/ 236220 w 55234196"/>
              <a:gd name="connsiteY4" fmla="*/ 41654 h 32371785"/>
              <a:gd name="connsiteX5" fmla="*/ 22193767 w 55234196"/>
              <a:gd name="connsiteY5" fmla="*/ 11603837 h 32371785"/>
              <a:gd name="connsiteX6" fmla="*/ 22220499 w 55234196"/>
              <a:gd name="connsiteY6" fmla="*/ 17448496 h 32371785"/>
              <a:gd name="connsiteX7" fmla="*/ 31678472 w 55234196"/>
              <a:gd name="connsiteY7" fmla="*/ 17476976 h 32371785"/>
              <a:gd name="connsiteX8" fmla="*/ 31666636 w 55234196"/>
              <a:gd name="connsiteY8" fmla="*/ 11600476 h 32371785"/>
              <a:gd name="connsiteX9" fmla="*/ 22193767 w 55234196"/>
              <a:gd name="connsiteY9" fmla="*/ 11603837 h 32371785"/>
              <a:gd name="connsiteX0" fmla="*/ 236220 w 55386596"/>
              <a:gd name="connsiteY0" fmla="*/ 41654 h 32530069"/>
              <a:gd name="connsiteX1" fmla="*/ 55104656 w 55386596"/>
              <a:gd name="connsiteY1" fmla="*/ 0 h 32530069"/>
              <a:gd name="connsiteX2" fmla="*/ 55386596 w 55386596"/>
              <a:gd name="connsiteY2" fmla="*/ 32530069 h 32530069"/>
              <a:gd name="connsiteX3" fmla="*/ 0 w 55386596"/>
              <a:gd name="connsiteY3" fmla="*/ 32371785 h 32530069"/>
              <a:gd name="connsiteX4" fmla="*/ 236220 w 55386596"/>
              <a:gd name="connsiteY4" fmla="*/ 41654 h 32530069"/>
              <a:gd name="connsiteX5" fmla="*/ 22193767 w 55386596"/>
              <a:gd name="connsiteY5" fmla="*/ 11603837 h 32530069"/>
              <a:gd name="connsiteX6" fmla="*/ 22220499 w 55386596"/>
              <a:gd name="connsiteY6" fmla="*/ 17448496 h 32530069"/>
              <a:gd name="connsiteX7" fmla="*/ 31678472 w 55386596"/>
              <a:gd name="connsiteY7" fmla="*/ 17476976 h 32530069"/>
              <a:gd name="connsiteX8" fmla="*/ 31666636 w 55386596"/>
              <a:gd name="connsiteY8" fmla="*/ 11600476 h 32530069"/>
              <a:gd name="connsiteX9" fmla="*/ 22193767 w 55386596"/>
              <a:gd name="connsiteY9" fmla="*/ 11603837 h 32530069"/>
              <a:gd name="connsiteX0" fmla="*/ 312420 w 55462796"/>
              <a:gd name="connsiteY0" fmla="*/ 41654 h 33829666"/>
              <a:gd name="connsiteX1" fmla="*/ 55180856 w 55462796"/>
              <a:gd name="connsiteY1" fmla="*/ 0 h 33829666"/>
              <a:gd name="connsiteX2" fmla="*/ 55462796 w 55462796"/>
              <a:gd name="connsiteY2" fmla="*/ 32530069 h 33829666"/>
              <a:gd name="connsiteX3" fmla="*/ 0 w 55462796"/>
              <a:gd name="connsiteY3" fmla="*/ 33829666 h 33829666"/>
              <a:gd name="connsiteX4" fmla="*/ 312420 w 55462796"/>
              <a:gd name="connsiteY4" fmla="*/ 41654 h 33829666"/>
              <a:gd name="connsiteX5" fmla="*/ 22269967 w 55462796"/>
              <a:gd name="connsiteY5" fmla="*/ 11603837 h 33829666"/>
              <a:gd name="connsiteX6" fmla="*/ 22296699 w 55462796"/>
              <a:gd name="connsiteY6" fmla="*/ 17448496 h 33829666"/>
              <a:gd name="connsiteX7" fmla="*/ 31754672 w 55462796"/>
              <a:gd name="connsiteY7" fmla="*/ 17476976 h 33829666"/>
              <a:gd name="connsiteX8" fmla="*/ 31742836 w 55462796"/>
              <a:gd name="connsiteY8" fmla="*/ 11600476 h 33829666"/>
              <a:gd name="connsiteX9" fmla="*/ 22269967 w 55462796"/>
              <a:gd name="connsiteY9" fmla="*/ 11603837 h 33829666"/>
              <a:gd name="connsiteX0" fmla="*/ 312420 w 55538996"/>
              <a:gd name="connsiteY0" fmla="*/ 41654 h 34446142"/>
              <a:gd name="connsiteX1" fmla="*/ 55180856 w 55538996"/>
              <a:gd name="connsiteY1" fmla="*/ 0 h 34446142"/>
              <a:gd name="connsiteX2" fmla="*/ 55538996 w 55538996"/>
              <a:gd name="connsiteY2" fmla="*/ 34446142 h 34446142"/>
              <a:gd name="connsiteX3" fmla="*/ 0 w 55538996"/>
              <a:gd name="connsiteY3" fmla="*/ 33829666 h 34446142"/>
              <a:gd name="connsiteX4" fmla="*/ 312420 w 55538996"/>
              <a:gd name="connsiteY4" fmla="*/ 41654 h 34446142"/>
              <a:gd name="connsiteX5" fmla="*/ 22269967 w 55538996"/>
              <a:gd name="connsiteY5" fmla="*/ 11603837 h 34446142"/>
              <a:gd name="connsiteX6" fmla="*/ 22296699 w 55538996"/>
              <a:gd name="connsiteY6" fmla="*/ 17448496 h 34446142"/>
              <a:gd name="connsiteX7" fmla="*/ 31754672 w 55538996"/>
              <a:gd name="connsiteY7" fmla="*/ 17476976 h 34446142"/>
              <a:gd name="connsiteX8" fmla="*/ 31742836 w 55538996"/>
              <a:gd name="connsiteY8" fmla="*/ 11600476 h 34446142"/>
              <a:gd name="connsiteX9" fmla="*/ 22269967 w 55538996"/>
              <a:gd name="connsiteY9" fmla="*/ 11603837 h 34446142"/>
              <a:gd name="connsiteX0" fmla="*/ 0 w 55226576"/>
              <a:gd name="connsiteY0" fmla="*/ 41654 h 34446142"/>
              <a:gd name="connsiteX1" fmla="*/ 54868436 w 55226576"/>
              <a:gd name="connsiteY1" fmla="*/ 0 h 34446142"/>
              <a:gd name="connsiteX2" fmla="*/ 55226576 w 55226576"/>
              <a:gd name="connsiteY2" fmla="*/ 34446142 h 34446142"/>
              <a:gd name="connsiteX3" fmla="*/ 68580 w 55226576"/>
              <a:gd name="connsiteY3" fmla="*/ 34121240 h 34446142"/>
              <a:gd name="connsiteX4" fmla="*/ 0 w 55226576"/>
              <a:gd name="connsiteY4" fmla="*/ 41654 h 34446142"/>
              <a:gd name="connsiteX5" fmla="*/ 21957547 w 55226576"/>
              <a:gd name="connsiteY5" fmla="*/ 11603837 h 34446142"/>
              <a:gd name="connsiteX6" fmla="*/ 21984279 w 55226576"/>
              <a:gd name="connsiteY6" fmla="*/ 17448496 h 34446142"/>
              <a:gd name="connsiteX7" fmla="*/ 31442252 w 55226576"/>
              <a:gd name="connsiteY7" fmla="*/ 17476976 h 34446142"/>
              <a:gd name="connsiteX8" fmla="*/ 31430416 w 55226576"/>
              <a:gd name="connsiteY8" fmla="*/ 11600476 h 34446142"/>
              <a:gd name="connsiteX9" fmla="*/ 21957547 w 55226576"/>
              <a:gd name="connsiteY9" fmla="*/ 11603837 h 34446142"/>
              <a:gd name="connsiteX0" fmla="*/ 7620 w 55234196"/>
              <a:gd name="connsiteY0" fmla="*/ 41654 h 34446142"/>
              <a:gd name="connsiteX1" fmla="*/ 54876056 w 55234196"/>
              <a:gd name="connsiteY1" fmla="*/ 0 h 34446142"/>
              <a:gd name="connsiteX2" fmla="*/ 55234196 w 55234196"/>
              <a:gd name="connsiteY2" fmla="*/ 34446142 h 34446142"/>
              <a:gd name="connsiteX3" fmla="*/ 0 w 55234196"/>
              <a:gd name="connsiteY3" fmla="*/ 34121240 h 34446142"/>
              <a:gd name="connsiteX4" fmla="*/ 7620 w 55234196"/>
              <a:gd name="connsiteY4" fmla="*/ 41654 h 34446142"/>
              <a:gd name="connsiteX5" fmla="*/ 21965167 w 55234196"/>
              <a:gd name="connsiteY5" fmla="*/ 11603837 h 34446142"/>
              <a:gd name="connsiteX6" fmla="*/ 21991899 w 55234196"/>
              <a:gd name="connsiteY6" fmla="*/ 17448496 h 34446142"/>
              <a:gd name="connsiteX7" fmla="*/ 31449872 w 55234196"/>
              <a:gd name="connsiteY7" fmla="*/ 17476976 h 34446142"/>
              <a:gd name="connsiteX8" fmla="*/ 31438036 w 55234196"/>
              <a:gd name="connsiteY8" fmla="*/ 11600476 h 34446142"/>
              <a:gd name="connsiteX9" fmla="*/ 21965167 w 55234196"/>
              <a:gd name="connsiteY9" fmla="*/ 11603837 h 34446142"/>
              <a:gd name="connsiteX0" fmla="*/ 7620 w 55081796"/>
              <a:gd name="connsiteY0" fmla="*/ 41654 h 34121240"/>
              <a:gd name="connsiteX1" fmla="*/ 54876056 w 55081796"/>
              <a:gd name="connsiteY1" fmla="*/ 0 h 34121240"/>
              <a:gd name="connsiteX2" fmla="*/ 55081796 w 55081796"/>
              <a:gd name="connsiteY2" fmla="*/ 34112914 h 34121240"/>
              <a:gd name="connsiteX3" fmla="*/ 0 w 55081796"/>
              <a:gd name="connsiteY3" fmla="*/ 34121240 h 34121240"/>
              <a:gd name="connsiteX4" fmla="*/ 7620 w 55081796"/>
              <a:gd name="connsiteY4" fmla="*/ 41654 h 34121240"/>
              <a:gd name="connsiteX5" fmla="*/ 21965167 w 55081796"/>
              <a:gd name="connsiteY5" fmla="*/ 11603837 h 34121240"/>
              <a:gd name="connsiteX6" fmla="*/ 21991899 w 55081796"/>
              <a:gd name="connsiteY6" fmla="*/ 17448496 h 34121240"/>
              <a:gd name="connsiteX7" fmla="*/ 31449872 w 55081796"/>
              <a:gd name="connsiteY7" fmla="*/ 17476976 h 34121240"/>
              <a:gd name="connsiteX8" fmla="*/ 31438036 w 55081796"/>
              <a:gd name="connsiteY8" fmla="*/ 11600476 h 34121240"/>
              <a:gd name="connsiteX9" fmla="*/ 21965167 w 55081796"/>
              <a:gd name="connsiteY9" fmla="*/ 11603837 h 34121240"/>
              <a:gd name="connsiteX0" fmla="*/ 7620 w 55157996"/>
              <a:gd name="connsiteY0" fmla="*/ 41654 h 34121240"/>
              <a:gd name="connsiteX1" fmla="*/ 54876056 w 55157996"/>
              <a:gd name="connsiteY1" fmla="*/ 0 h 34121240"/>
              <a:gd name="connsiteX2" fmla="*/ 55157996 w 55157996"/>
              <a:gd name="connsiteY2" fmla="*/ 34029604 h 34121240"/>
              <a:gd name="connsiteX3" fmla="*/ 0 w 55157996"/>
              <a:gd name="connsiteY3" fmla="*/ 34121240 h 34121240"/>
              <a:gd name="connsiteX4" fmla="*/ 7620 w 55157996"/>
              <a:gd name="connsiteY4" fmla="*/ 41654 h 34121240"/>
              <a:gd name="connsiteX5" fmla="*/ 21965167 w 55157996"/>
              <a:gd name="connsiteY5" fmla="*/ 11603837 h 34121240"/>
              <a:gd name="connsiteX6" fmla="*/ 21991899 w 55157996"/>
              <a:gd name="connsiteY6" fmla="*/ 17448496 h 34121240"/>
              <a:gd name="connsiteX7" fmla="*/ 31449872 w 55157996"/>
              <a:gd name="connsiteY7" fmla="*/ 17476976 h 34121240"/>
              <a:gd name="connsiteX8" fmla="*/ 31438036 w 55157996"/>
              <a:gd name="connsiteY8" fmla="*/ 11600476 h 34121240"/>
              <a:gd name="connsiteX9" fmla="*/ 21965167 w 55157996"/>
              <a:gd name="connsiteY9" fmla="*/ 11603837 h 34121240"/>
              <a:gd name="connsiteX0" fmla="*/ 7620 w 55043696"/>
              <a:gd name="connsiteY0" fmla="*/ 41654 h 34279526"/>
              <a:gd name="connsiteX1" fmla="*/ 54876056 w 55043696"/>
              <a:gd name="connsiteY1" fmla="*/ 0 h 34279526"/>
              <a:gd name="connsiteX2" fmla="*/ 55043696 w 55043696"/>
              <a:gd name="connsiteY2" fmla="*/ 34279526 h 34279526"/>
              <a:gd name="connsiteX3" fmla="*/ 0 w 55043696"/>
              <a:gd name="connsiteY3" fmla="*/ 34121240 h 34279526"/>
              <a:gd name="connsiteX4" fmla="*/ 7620 w 55043696"/>
              <a:gd name="connsiteY4" fmla="*/ 41654 h 34279526"/>
              <a:gd name="connsiteX5" fmla="*/ 21965167 w 55043696"/>
              <a:gd name="connsiteY5" fmla="*/ 11603837 h 34279526"/>
              <a:gd name="connsiteX6" fmla="*/ 21991899 w 55043696"/>
              <a:gd name="connsiteY6" fmla="*/ 17448496 h 34279526"/>
              <a:gd name="connsiteX7" fmla="*/ 31449872 w 55043696"/>
              <a:gd name="connsiteY7" fmla="*/ 17476976 h 34279526"/>
              <a:gd name="connsiteX8" fmla="*/ 31438036 w 55043696"/>
              <a:gd name="connsiteY8" fmla="*/ 11600476 h 34279526"/>
              <a:gd name="connsiteX9" fmla="*/ 21965167 w 55043696"/>
              <a:gd name="connsiteY9" fmla="*/ 11603837 h 34279526"/>
              <a:gd name="connsiteX0" fmla="*/ 7620 w 55272296"/>
              <a:gd name="connsiteY0" fmla="*/ 41654 h 34279528"/>
              <a:gd name="connsiteX1" fmla="*/ 54876056 w 55272296"/>
              <a:gd name="connsiteY1" fmla="*/ 0 h 34279528"/>
              <a:gd name="connsiteX2" fmla="*/ 55272296 w 55272296"/>
              <a:gd name="connsiteY2" fmla="*/ 34279528 h 34279528"/>
              <a:gd name="connsiteX3" fmla="*/ 0 w 55272296"/>
              <a:gd name="connsiteY3" fmla="*/ 34121240 h 34279528"/>
              <a:gd name="connsiteX4" fmla="*/ 7620 w 55272296"/>
              <a:gd name="connsiteY4" fmla="*/ 41654 h 34279528"/>
              <a:gd name="connsiteX5" fmla="*/ 21965167 w 55272296"/>
              <a:gd name="connsiteY5" fmla="*/ 11603837 h 34279528"/>
              <a:gd name="connsiteX6" fmla="*/ 21991899 w 55272296"/>
              <a:gd name="connsiteY6" fmla="*/ 17448496 h 34279528"/>
              <a:gd name="connsiteX7" fmla="*/ 31449872 w 55272296"/>
              <a:gd name="connsiteY7" fmla="*/ 17476976 h 34279528"/>
              <a:gd name="connsiteX8" fmla="*/ 31438036 w 55272296"/>
              <a:gd name="connsiteY8" fmla="*/ 11600476 h 34279528"/>
              <a:gd name="connsiteX9" fmla="*/ 21965167 w 55272296"/>
              <a:gd name="connsiteY9" fmla="*/ 11603837 h 34279528"/>
              <a:gd name="connsiteX0" fmla="*/ 7620 w 55272296"/>
              <a:gd name="connsiteY0" fmla="*/ 41654 h 34279528"/>
              <a:gd name="connsiteX1" fmla="*/ 54876056 w 55272296"/>
              <a:gd name="connsiteY1" fmla="*/ 0 h 34279528"/>
              <a:gd name="connsiteX2" fmla="*/ 55272296 w 55272296"/>
              <a:gd name="connsiteY2" fmla="*/ 34279528 h 34279528"/>
              <a:gd name="connsiteX3" fmla="*/ 0 w 55272296"/>
              <a:gd name="connsiteY3" fmla="*/ 34121240 h 34279528"/>
              <a:gd name="connsiteX4" fmla="*/ 7620 w 55272296"/>
              <a:gd name="connsiteY4" fmla="*/ 41654 h 34279528"/>
              <a:gd name="connsiteX5" fmla="*/ 21965167 w 55272296"/>
              <a:gd name="connsiteY5" fmla="*/ 11603837 h 34279528"/>
              <a:gd name="connsiteX6" fmla="*/ 21991899 w 55272296"/>
              <a:gd name="connsiteY6" fmla="*/ 17448496 h 34279528"/>
              <a:gd name="connsiteX7" fmla="*/ 31449872 w 55272296"/>
              <a:gd name="connsiteY7" fmla="*/ 17476976 h 34279528"/>
              <a:gd name="connsiteX8" fmla="*/ 31438036 w 55272296"/>
              <a:gd name="connsiteY8" fmla="*/ 11600476 h 34279528"/>
              <a:gd name="connsiteX9" fmla="*/ 21965167 w 55272296"/>
              <a:gd name="connsiteY9" fmla="*/ 11603837 h 34279528"/>
              <a:gd name="connsiteX0" fmla="*/ 7620 w 55196096"/>
              <a:gd name="connsiteY0" fmla="*/ 41654 h 34279528"/>
              <a:gd name="connsiteX1" fmla="*/ 54876056 w 55196096"/>
              <a:gd name="connsiteY1" fmla="*/ 0 h 34279528"/>
              <a:gd name="connsiteX2" fmla="*/ 55196096 w 55196096"/>
              <a:gd name="connsiteY2" fmla="*/ 34279528 h 34279528"/>
              <a:gd name="connsiteX3" fmla="*/ 0 w 55196096"/>
              <a:gd name="connsiteY3" fmla="*/ 34121240 h 34279528"/>
              <a:gd name="connsiteX4" fmla="*/ 7620 w 55196096"/>
              <a:gd name="connsiteY4" fmla="*/ 41654 h 34279528"/>
              <a:gd name="connsiteX5" fmla="*/ 21965167 w 55196096"/>
              <a:gd name="connsiteY5" fmla="*/ 11603837 h 34279528"/>
              <a:gd name="connsiteX6" fmla="*/ 21991899 w 55196096"/>
              <a:gd name="connsiteY6" fmla="*/ 17448496 h 34279528"/>
              <a:gd name="connsiteX7" fmla="*/ 31449872 w 55196096"/>
              <a:gd name="connsiteY7" fmla="*/ 17476976 h 34279528"/>
              <a:gd name="connsiteX8" fmla="*/ 31438036 w 55196096"/>
              <a:gd name="connsiteY8" fmla="*/ 11600476 h 34279528"/>
              <a:gd name="connsiteX9" fmla="*/ 21965167 w 55196096"/>
              <a:gd name="connsiteY9" fmla="*/ 11603837 h 34279528"/>
              <a:gd name="connsiteX0" fmla="*/ 0 w 55188476"/>
              <a:gd name="connsiteY0" fmla="*/ 41654 h 38564778"/>
              <a:gd name="connsiteX1" fmla="*/ 54868436 w 55188476"/>
              <a:gd name="connsiteY1" fmla="*/ 0 h 38564778"/>
              <a:gd name="connsiteX2" fmla="*/ 55188476 w 55188476"/>
              <a:gd name="connsiteY2" fmla="*/ 34279528 h 38564778"/>
              <a:gd name="connsiteX3" fmla="*/ 93980 w 55188476"/>
              <a:gd name="connsiteY3" fmla="*/ 38564307 h 38564778"/>
              <a:gd name="connsiteX4" fmla="*/ 0 w 55188476"/>
              <a:gd name="connsiteY4" fmla="*/ 41654 h 38564778"/>
              <a:gd name="connsiteX5" fmla="*/ 21957547 w 55188476"/>
              <a:gd name="connsiteY5" fmla="*/ 11603837 h 38564778"/>
              <a:gd name="connsiteX6" fmla="*/ 21984279 w 55188476"/>
              <a:gd name="connsiteY6" fmla="*/ 17448496 h 38564778"/>
              <a:gd name="connsiteX7" fmla="*/ 31442252 w 55188476"/>
              <a:gd name="connsiteY7" fmla="*/ 17476976 h 38564778"/>
              <a:gd name="connsiteX8" fmla="*/ 31430416 w 55188476"/>
              <a:gd name="connsiteY8" fmla="*/ 11600476 h 38564778"/>
              <a:gd name="connsiteX9" fmla="*/ 21957547 w 55188476"/>
              <a:gd name="connsiteY9" fmla="*/ 11603837 h 38564778"/>
              <a:gd name="connsiteX0" fmla="*/ 0 w 55188476"/>
              <a:gd name="connsiteY0" fmla="*/ 41654 h 38564307"/>
              <a:gd name="connsiteX1" fmla="*/ 54868436 w 55188476"/>
              <a:gd name="connsiteY1" fmla="*/ 0 h 38564307"/>
              <a:gd name="connsiteX2" fmla="*/ 55188476 w 55188476"/>
              <a:gd name="connsiteY2" fmla="*/ 38500442 h 38564307"/>
              <a:gd name="connsiteX3" fmla="*/ 93980 w 55188476"/>
              <a:gd name="connsiteY3" fmla="*/ 38564307 h 38564307"/>
              <a:gd name="connsiteX4" fmla="*/ 0 w 55188476"/>
              <a:gd name="connsiteY4" fmla="*/ 41654 h 38564307"/>
              <a:gd name="connsiteX5" fmla="*/ 21957547 w 55188476"/>
              <a:gd name="connsiteY5" fmla="*/ 11603837 h 38564307"/>
              <a:gd name="connsiteX6" fmla="*/ 21984279 w 55188476"/>
              <a:gd name="connsiteY6" fmla="*/ 17448496 h 38564307"/>
              <a:gd name="connsiteX7" fmla="*/ 31442252 w 55188476"/>
              <a:gd name="connsiteY7" fmla="*/ 17476976 h 38564307"/>
              <a:gd name="connsiteX8" fmla="*/ 31430416 w 55188476"/>
              <a:gd name="connsiteY8" fmla="*/ 11600476 h 38564307"/>
              <a:gd name="connsiteX9" fmla="*/ 21957547 w 55188476"/>
              <a:gd name="connsiteY9" fmla="*/ 11603837 h 3856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188476" h="38564307">
                <a:moveTo>
                  <a:pt x="0" y="41654"/>
                </a:moveTo>
                <a:lnTo>
                  <a:pt x="54868436" y="0"/>
                </a:lnTo>
                <a:lnTo>
                  <a:pt x="55188476" y="38500442"/>
                </a:lnTo>
                <a:lnTo>
                  <a:pt x="93980" y="38564307"/>
                </a:lnTo>
                <a:cubicBezTo>
                  <a:pt x="93980" y="22114355"/>
                  <a:pt x="0" y="16491606"/>
                  <a:pt x="0" y="41654"/>
                </a:cubicBezTo>
                <a:close/>
                <a:moveTo>
                  <a:pt x="21957547" y="11603837"/>
                </a:moveTo>
                <a:cubicBezTo>
                  <a:pt x="21953758" y="13552057"/>
                  <a:pt x="21988068" y="15500276"/>
                  <a:pt x="21984279" y="17448496"/>
                </a:cubicBezTo>
                <a:lnTo>
                  <a:pt x="31442252" y="17476976"/>
                </a:lnTo>
                <a:cubicBezTo>
                  <a:pt x="31442252" y="14847728"/>
                  <a:pt x="31430416" y="14229724"/>
                  <a:pt x="31430416" y="11600476"/>
                </a:cubicBezTo>
                <a:lnTo>
                  <a:pt x="21957547" y="1160383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8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-13370417" y="-10156816"/>
            <a:ext cx="12192000" cy="2160000"/>
          </a:xfrm>
        </p:spPr>
        <p:txBody>
          <a:bodyPr/>
          <a:lstStyle/>
          <a:p>
            <a:r>
              <a:rPr lang="ko-KR" altLang="en-US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13131191" y="-10191668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-13371409" y="-6043511"/>
            <a:ext cx="12193984" cy="2160000"/>
          </a:xfrm>
        </p:spPr>
        <p:txBody>
          <a:bodyPr/>
          <a:lstStyle/>
          <a:p>
            <a:pPr rtl="1"/>
            <a:r>
              <a:rPr lang="ar-EG"/>
              <a:t>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-7956" y="-6043511"/>
            <a:ext cx="12193984" cy="2160000"/>
          </a:xfrm>
        </p:spPr>
        <p:txBody>
          <a:bodyPr/>
          <a:lstStyle/>
          <a:p>
            <a:pPr rtl="1"/>
            <a:r>
              <a:rPr lang="fa-IR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13131191" y="-6058699"/>
            <a:ext cx="12193984" cy="2234811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4294967295"/>
          </p:nvPr>
        </p:nvSpPr>
        <p:spPr>
          <a:xfrm>
            <a:off x="-13371409" y="-1859715"/>
            <a:ext cx="12193984" cy="2613600"/>
          </a:xfrm>
        </p:spPr>
        <p:txBody>
          <a:bodyPr/>
          <a:lstStyle/>
          <a:p>
            <a:pPr rtl="1"/>
            <a:r>
              <a:rPr lang="ur-PK"/>
              <a:t>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3131191" y="-1632915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4294967295"/>
          </p:nvPr>
        </p:nvSpPr>
        <p:spPr>
          <a:xfrm>
            <a:off x="-13371409" y="2852936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4294967295"/>
          </p:nvPr>
        </p:nvSpPr>
        <p:spPr>
          <a:xfrm>
            <a:off x="13131191" y="2777681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4294967295"/>
          </p:nvPr>
        </p:nvSpPr>
        <p:spPr>
          <a:xfrm>
            <a:off x="-13371409" y="7188277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4294967295"/>
          </p:nvPr>
        </p:nvSpPr>
        <p:spPr>
          <a:xfrm>
            <a:off x="13131191" y="7188277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4294967295"/>
          </p:nvPr>
        </p:nvSpPr>
        <p:spPr>
          <a:xfrm>
            <a:off x="-13371409" y="11598873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4294967295"/>
          </p:nvPr>
        </p:nvSpPr>
        <p:spPr>
          <a:xfrm>
            <a:off x="-7956" y="11598873"/>
            <a:ext cx="12193984" cy="2160000"/>
          </a:xfrm>
        </p:spPr>
        <p:txBody>
          <a:bodyPr/>
          <a:lstStyle/>
          <a:p>
            <a:pPr rtl="1"/>
            <a:r>
              <a:rPr lang="he-IL"/>
              <a:t> 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4294967295"/>
          </p:nvPr>
        </p:nvSpPr>
        <p:spPr>
          <a:xfrm>
            <a:off x="13131191" y="11598873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4294967295"/>
          </p:nvPr>
        </p:nvSpPr>
        <p:spPr>
          <a:xfrm>
            <a:off x="-13371409" y="16009468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4294967295"/>
          </p:nvPr>
        </p:nvSpPr>
        <p:spPr>
          <a:xfrm>
            <a:off x="-7956" y="16009468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4294967295"/>
          </p:nvPr>
        </p:nvSpPr>
        <p:spPr>
          <a:xfrm>
            <a:off x="13132183" y="16009469"/>
            <a:ext cx="12192000" cy="2160587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294967295"/>
          </p:nvPr>
        </p:nvSpPr>
        <p:spPr>
          <a:xfrm>
            <a:off x="-13371409" y="20447647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4294967295"/>
          </p:nvPr>
        </p:nvSpPr>
        <p:spPr>
          <a:xfrm>
            <a:off x="-7956" y="20447647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4294967295"/>
          </p:nvPr>
        </p:nvSpPr>
        <p:spPr>
          <a:xfrm>
            <a:off x="13200160" y="20471133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4294967295"/>
          </p:nvPr>
        </p:nvSpPr>
        <p:spPr>
          <a:xfrm>
            <a:off x="-26087256" y="-6203044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4294967295"/>
          </p:nvPr>
        </p:nvSpPr>
        <p:spPr>
          <a:xfrm>
            <a:off x="-26124397" y="-1849660"/>
            <a:ext cx="12193984" cy="21600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4294967295"/>
          </p:nvPr>
        </p:nvSpPr>
        <p:spPr>
          <a:xfrm>
            <a:off x="-26087257" y="2787735"/>
            <a:ext cx="12193984" cy="2991335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4294967295"/>
          </p:nvPr>
        </p:nvSpPr>
        <p:spPr>
          <a:xfrm>
            <a:off x="-26087257" y="7176170"/>
            <a:ext cx="12194117" cy="2160588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4294967295"/>
          </p:nvPr>
        </p:nvSpPr>
        <p:spPr>
          <a:xfrm>
            <a:off x="-26042903" y="11529554"/>
            <a:ext cx="12192000" cy="2180167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4294967295"/>
          </p:nvPr>
        </p:nvSpPr>
        <p:spPr>
          <a:xfrm>
            <a:off x="-26105283" y="15977591"/>
            <a:ext cx="12192000" cy="2161117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4294967295"/>
          </p:nvPr>
        </p:nvSpPr>
        <p:spPr>
          <a:xfrm>
            <a:off x="-26124397" y="20447647"/>
            <a:ext cx="12168717" cy="2180167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4294967295"/>
          </p:nvPr>
        </p:nvSpPr>
        <p:spPr>
          <a:xfrm>
            <a:off x="26268353" y="-10244026"/>
            <a:ext cx="12192000" cy="2180167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4294967295"/>
          </p:nvPr>
        </p:nvSpPr>
        <p:spPr>
          <a:xfrm>
            <a:off x="26268353" y="-6043510"/>
            <a:ext cx="12192001" cy="2207684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4294967295"/>
          </p:nvPr>
        </p:nvSpPr>
        <p:spPr>
          <a:xfrm>
            <a:off x="26249696" y="-1726654"/>
            <a:ext cx="12168717" cy="2180167"/>
          </a:xfrm>
        </p:spPr>
        <p:txBody>
          <a:bodyPr/>
          <a:lstStyle/>
          <a:p>
            <a:pPr rtl="1"/>
            <a:r>
              <a:rPr lang="ar-EG"/>
              <a:t> 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4294967295"/>
          </p:nvPr>
        </p:nvSpPr>
        <p:spPr>
          <a:xfrm>
            <a:off x="26276390" y="2717959"/>
            <a:ext cx="12168717" cy="2175933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4294967295"/>
          </p:nvPr>
        </p:nvSpPr>
        <p:spPr>
          <a:xfrm>
            <a:off x="26248342" y="7215273"/>
            <a:ext cx="12168716" cy="2187227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4294967295"/>
          </p:nvPr>
        </p:nvSpPr>
        <p:spPr>
          <a:xfrm>
            <a:off x="26248182" y="11598874"/>
            <a:ext cx="12213167" cy="2207684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4294967295"/>
          </p:nvPr>
        </p:nvSpPr>
        <p:spPr>
          <a:xfrm>
            <a:off x="26269349" y="16002931"/>
            <a:ext cx="12213167" cy="2245784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4294967295"/>
          </p:nvPr>
        </p:nvSpPr>
        <p:spPr>
          <a:xfrm>
            <a:off x="26546867" y="20496757"/>
            <a:ext cx="12096749" cy="2209800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4294967295"/>
          </p:nvPr>
        </p:nvSpPr>
        <p:spPr>
          <a:xfrm>
            <a:off x="-26166366" y="24751888"/>
            <a:ext cx="12194116" cy="2175933"/>
          </a:xfrm>
        </p:spPr>
        <p:txBody>
          <a:bodyPr/>
          <a:lstStyle/>
          <a:p>
            <a:r>
              <a:t> 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4294967295"/>
          </p:nvPr>
        </p:nvSpPr>
        <p:spPr>
          <a:xfrm>
            <a:off x="-13370984" y="24767821"/>
            <a:ext cx="12412133" cy="2160000"/>
          </a:xfrm>
        </p:spPr>
        <p:txBody>
          <a:bodyPr/>
          <a:lstStyle/>
          <a:p>
            <a:pPr rtl="1"/>
            <a:r>
              <a:rPr lang="ar-EG"/>
              <a:t> 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4294967295"/>
          </p:nvPr>
        </p:nvSpPr>
        <p:spPr>
          <a:xfrm>
            <a:off x="-226105" y="24752301"/>
            <a:ext cx="12412133" cy="2131484"/>
          </a:xfrm>
        </p:spPr>
        <p:txBody>
          <a:bodyPr/>
          <a:lstStyle/>
          <a:p>
            <a: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t>All fear has been vanquished,
In the strength 
and the power of my God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By faith, I will rise up
Darkness I will overcome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dirty="0"/>
              <a:t>Jesus, you're the light
You're the rock on which I stand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Only in you,
Lord there is hope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Every sin and stain
You have wholly washed away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I will praise you,
only Jesus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Great are you Lord, 
my God who saves
The risen, glorious King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enemy's head has been
crushed by the Lamb
who was slain!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t>All glory to the Lamb of God
Who has come and 
will come again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All heaven and earth
will exalt you Lord, only Jesus</a:t>
            </a:r>
          </a:p>
        </p:txBody>
      </p:sp>
      <p:sp>
        <p:nvSpPr>
          <p:cNvPr id="41" name="TextBox 1">
            <a:extLst>
              <a:ext uri="{FF2B5EF4-FFF2-40B4-BE49-F238E27FC236}">
                <a16:creationId xmlns:a16="http://schemas.microsoft.com/office/drawing/2014/main" id="{04BA5FC2-98C2-417C-AC17-E8AEF1BEC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2545" y="1002407"/>
            <a:ext cx="9316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67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  <p:pic>
        <p:nvPicPr>
          <p:cNvPr id="42" name="그림 41" descr="China_1.png">
            <a:extLst>
              <a:ext uri="{FF2B5EF4-FFF2-40B4-BE49-F238E27FC236}">
                <a16:creationId xmlns:a16="http://schemas.microsoft.com/office/drawing/2014/main" id="{88578BAE-CE60-4849-8DE9-13A7A7F12FE7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0920280" y="230552"/>
            <a:ext cx="1097885" cy="822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4</TotalTime>
  <Words>383</Words>
  <Application>Microsoft Macintosh PowerPoint</Application>
  <PresentationFormat>Widescreen</PresentationFormat>
  <Paragraphs>92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Arial Black</vt:lpstr>
      <vt:lpstr>Calibri</vt:lpstr>
      <vt:lpstr>Office 테마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2025-10-19T16:57:25Z</dcterms:created>
  <dcterms:modified xsi:type="dcterms:W3CDTF">2025-10-19T17:02:15Z</dcterms:modified>
</cp:coreProperties>
</file>