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0" r:id="rId1"/>
  </p:sldMasterIdLst>
  <p:notesMasterIdLst>
    <p:notesMasterId r:id="rId12"/>
  </p:notesMasterIdLst>
  <p:sldIdLst>
    <p:sldId id="648" r:id="rId2"/>
    <p:sldId id="650" r:id="rId3"/>
    <p:sldId id="651" r:id="rId4"/>
    <p:sldId id="652" r:id="rId5"/>
    <p:sldId id="654" r:id="rId6"/>
    <p:sldId id="655" r:id="rId7"/>
    <p:sldId id="656" r:id="rId8"/>
    <p:sldId id="657" r:id="rId9"/>
    <p:sldId id="658" r:id="rId10"/>
    <p:sldId id="65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3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AB7F1C-C263-7144-B7F4-E2BF2A698160}" type="datetimeFigureOut">
              <a:rPr lang="en-US" smtClean="0"/>
              <a:t>10/19/25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CBFC86-7B9D-8840-B6E0-278D07F0F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8413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930920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영원하신 승리의 왕</a:t>
            </a:r>
          </a:p>
          <a:p>
            <a:r>
              <a:rPr lang="en-US" altLang="ko-KR"/>
              <a:t>Where You will go to victory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459573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하늘 가득한 주의 영광
우리 선포해</a:t>
            </a:r>
          </a:p>
          <a:p>
            <a:r>
              <a:rPr lang="en-US" altLang="ko-KR"/>
              <a:t>And make music
with the heavens
We will sing, sing, sing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268849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영원한 주의 나라 모두 경배해
영광의 왕</a:t>
            </a:r>
          </a:p>
          <a:p>
            <a:r>
              <a:rPr lang="en-US" altLang="ko-KR"/>
              <a:t>Grateful that You hear us
when we shout your praise
Lift high the name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8621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주 예수</a:t>
            </a:r>
          </a:p>
          <a:p>
            <a:r>
              <a:rPr lang="en-US" altLang="ko-KR"/>
              <a:t>Of Jesus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17668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하나님의 어린양
약속하신 그 아들</a:t>
            </a:r>
          </a:p>
          <a:p>
            <a:r>
              <a:rPr lang="en-US" altLang="ko-KR"/>
              <a:t>The son of promise Jesus
who shed His blood and freed us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53824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예언의 성취자
길과 진리 되신 주</a:t>
            </a:r>
          </a:p>
          <a:p>
            <a:r>
              <a:rPr lang="en-US" altLang="ko-KR"/>
              <a:t>To fulfill history
Son of God You are the one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615817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온 땅이여 경배하라</a:t>
            </a:r>
          </a:p>
          <a:p>
            <a:r>
              <a:rPr lang="en-US" altLang="ko-KR"/>
              <a:t>Let all the earth
proclaim Your name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768663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거룩한 주의 군대
전쟁의 나팔 소리</a:t>
            </a:r>
          </a:p>
          <a:p>
            <a:r>
              <a:rPr lang="en-US" altLang="ko-KR"/>
              <a:t>God’s holy army rising
Trumpets of war resounding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060837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어린양을 따라
어디든지 가리라</a:t>
            </a:r>
          </a:p>
          <a:p>
            <a:r>
              <a:rPr lang="en-US" altLang="ko-KR"/>
              <a:t>Stirring hearts for battle
Lamb of God we follow You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472598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국청컨용 슬라이드 마스터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텍스트 개체 틀 13"/>
          <p:cNvSpPr>
            <a:spLocks noGrp="1"/>
          </p:cNvSpPr>
          <p:nvPr>
            <p:ph type="body" sz="quarter" idx="10" hasCustomPrompt="1"/>
          </p:nvPr>
        </p:nvSpPr>
        <p:spPr>
          <a:xfrm>
            <a:off x="-992" y="666659"/>
            <a:ext cx="12193984" cy="2160000"/>
          </a:xfrm>
        </p:spPr>
        <p:txBody>
          <a:bodyPr anchor="b">
            <a:normAutofit/>
          </a:bodyPr>
          <a:lstStyle>
            <a:lvl1pPr marL="0" indent="0" algn="ctr" latinLnBrk="0">
              <a:lnSpc>
                <a:spcPct val="90000"/>
              </a:lnSpc>
              <a:spcBef>
                <a:spcPts val="0"/>
              </a:spcBef>
              <a:buNone/>
              <a:defRPr sz="5867" b="1"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#2 English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82759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9940A0-3E67-4FB7-BA7E-EAF0C0E0891D}" type="datetimeFigureOut">
              <a:rPr lang="ko-KR" altLang="en-US" smtClean="0"/>
              <a:t>2025. 10. 19.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16F8A6-1623-4D78-BE77-A71F09F473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3436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16FB3321-A572-478B-A17A-96240AE5D1A7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0" y="3044958"/>
            <a:ext cx="12192000" cy="134702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E1AA432-C0B3-46B5-BE50-3248D223F84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3044958"/>
            <a:ext cx="12192000" cy="1347021"/>
          </a:xfrm>
        </p:spPr>
        <p:txBody>
          <a:bodyPr>
            <a:normAutofit/>
          </a:bodyPr>
          <a:lstStyle/>
          <a:p>
            <a:r>
              <a:rPr lang="ko-KR" altLang="en-US" sz="4800"/>
              <a:t>영원하신 승리의 왕</a:t>
            </a:r>
            <a:endParaRPr lang="ko-KR" altLang="en-US" sz="4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Where you will go to victory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3044958"/>
            <a:ext cx="12192000" cy="1347021"/>
          </a:xfrm>
        </p:spPr>
        <p:txBody>
          <a:bodyPr>
            <a:normAutofit fontScale="90000"/>
          </a:bodyPr>
          <a:lstStyle/>
          <a:p>
            <a:r>
              <a:rPr lang="ko-KR" altLang="en-US"/>
              <a:t>하늘 가득한 주의 영광
우리 선포해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-992" y="666658"/>
            <a:ext cx="12193984" cy="2762341"/>
          </a:xfrm>
        </p:spPr>
        <p:txBody>
          <a:bodyPr>
            <a:normAutofit/>
          </a:bodyPr>
          <a:lstStyle/>
          <a:p>
            <a:r>
              <a:rPr lang="en-US" dirty="0"/>
              <a:t>Sing, sing, sing</a:t>
            </a:r>
          </a:p>
          <a:p>
            <a:r>
              <a:rPr lang="en-US" dirty="0"/>
              <a:t>And make music with the heavens
We will sing, sing, sing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3044958"/>
            <a:ext cx="12192000" cy="1347021"/>
          </a:xfrm>
        </p:spPr>
        <p:txBody>
          <a:bodyPr>
            <a:normAutofit fontScale="90000"/>
          </a:bodyPr>
          <a:lstStyle/>
          <a:p>
            <a:r>
              <a:rPr lang="ko-KR" altLang="en-US"/>
              <a:t>영원한 주의 나라 모두 경배해
영광의 왕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Grateful that you hear us when we </a:t>
            </a:r>
          </a:p>
          <a:p>
            <a:r>
              <a:rPr lang="en-US" dirty="0"/>
              <a:t>Shout your praise lift high the name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3044958"/>
            <a:ext cx="12192000" cy="1347021"/>
          </a:xfrm>
        </p:spPr>
        <p:txBody>
          <a:bodyPr>
            <a:normAutofit/>
          </a:bodyPr>
          <a:lstStyle/>
          <a:p>
            <a:r>
              <a:rPr lang="ko-KR" altLang="en-US" sz="4800"/>
              <a:t>주 예수</a:t>
            </a:r>
            <a:endParaRPr lang="ko-KR" altLang="en-US" sz="4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Of Jesus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3044958"/>
            <a:ext cx="12192000" cy="1347021"/>
          </a:xfrm>
        </p:spPr>
        <p:txBody>
          <a:bodyPr>
            <a:normAutofit fontScale="90000"/>
          </a:bodyPr>
          <a:lstStyle/>
          <a:p>
            <a:r>
              <a:rPr lang="ko-KR" altLang="en-US"/>
              <a:t>하나님의 어린양
약속하신 그 아들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Son of promise, Jesus
Who shed his blood and freed us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3044958"/>
            <a:ext cx="12192000" cy="1347021"/>
          </a:xfrm>
        </p:spPr>
        <p:txBody>
          <a:bodyPr>
            <a:normAutofit fontScale="90000"/>
          </a:bodyPr>
          <a:lstStyle/>
          <a:p>
            <a:r>
              <a:rPr lang="ko-KR" altLang="en-US"/>
              <a:t>예언의 성취자
길과 진리 되신 주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To fulfill history
Son of God, you are </a:t>
            </a:r>
            <a:r>
              <a:rPr lang="en-US"/>
              <a:t>the One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3044958"/>
            <a:ext cx="12192000" cy="1347021"/>
          </a:xfrm>
        </p:spPr>
        <p:txBody>
          <a:bodyPr>
            <a:normAutofit/>
          </a:bodyPr>
          <a:lstStyle/>
          <a:p>
            <a:r>
              <a:rPr lang="ko-KR" altLang="en-US" sz="4800"/>
              <a:t>온 땅이여 경배하라</a:t>
            </a:r>
            <a:endParaRPr lang="ko-KR" altLang="en-US" sz="4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Let all the earth
Proclaim your name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3044958"/>
            <a:ext cx="12192000" cy="1347021"/>
          </a:xfrm>
        </p:spPr>
        <p:txBody>
          <a:bodyPr>
            <a:normAutofit fontScale="90000"/>
          </a:bodyPr>
          <a:lstStyle/>
          <a:p>
            <a:r>
              <a:rPr lang="ko-KR" altLang="en-US"/>
              <a:t>거룩한 주의 군대
전쟁의 나팔 소리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God’s holy army rising
Trumpets of war resounding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3044958"/>
            <a:ext cx="12192000" cy="1347021"/>
          </a:xfrm>
        </p:spPr>
        <p:txBody>
          <a:bodyPr>
            <a:normAutofit fontScale="90000"/>
          </a:bodyPr>
          <a:lstStyle/>
          <a:p>
            <a:r>
              <a:rPr lang="ko-KR" altLang="en-US"/>
              <a:t>어린양을 따라
어디든지 가리라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Stirring hearts for battle
Lamb of God we follow you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ICP</Template>
  <TotalTime>0</TotalTime>
  <Words>292</Words>
  <Application>Microsoft Macintosh PowerPoint</Application>
  <PresentationFormat>Widescreen</PresentationFormat>
  <Paragraphs>48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맑은 고딕</vt:lpstr>
      <vt:lpstr>Arial</vt:lpstr>
      <vt:lpstr>Calibri</vt:lpstr>
      <vt:lpstr>1_Office 테마</vt:lpstr>
      <vt:lpstr>PowerPoint Presentation</vt:lpstr>
      <vt:lpstr>하늘 가득한 주의 영광
우리 선포해</vt:lpstr>
      <vt:lpstr>영원한 주의 나라 모두 경배해
영광의 왕</vt:lpstr>
      <vt:lpstr>주 예수</vt:lpstr>
      <vt:lpstr>하나님의 어린양
약속하신 그 아들</vt:lpstr>
      <vt:lpstr>예언의 성취자
길과 진리 되신 주</vt:lpstr>
      <vt:lpstr>온 땅이여 경배하라</vt:lpstr>
      <vt:lpstr>거룩한 주의 군대
전쟁의 나팔 소리</vt:lpstr>
      <vt:lpstr>어린양을 따라
어디든지 가리라</vt:lpstr>
      <vt:lpstr>영원하신 승리의 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Ryan Moore</dc:creator>
  <cp:lastModifiedBy>Ryan Moore</cp:lastModifiedBy>
  <cp:revision>1</cp:revision>
  <dcterms:created xsi:type="dcterms:W3CDTF">2025-10-19T17:09:18Z</dcterms:created>
  <dcterms:modified xsi:type="dcterms:W3CDTF">2025-10-19T17:10:13Z</dcterms:modified>
</cp:coreProperties>
</file>