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  <p:sldMasterId id="2147483681" r:id="rId2"/>
  </p:sldMasterIdLst>
  <p:sldIdLst>
    <p:sldId id="513" r:id="rId3"/>
    <p:sldId id="512" r:id="rId4"/>
    <p:sldId id="514" r:id="rId5"/>
    <p:sldId id="521" r:id="rId6"/>
    <p:sldId id="515" r:id="rId7"/>
    <p:sldId id="516" r:id="rId8"/>
    <p:sldId id="522" r:id="rId9"/>
    <p:sldId id="517" r:id="rId10"/>
    <p:sldId id="523" r:id="rId11"/>
    <p:sldId id="519" r:id="rId12"/>
    <p:sldId id="524" r:id="rId13"/>
    <p:sldId id="52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8AA5-21CC-5BDE-20D0-7E69A68C1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9ABDE-44E8-EA14-AACF-50FCEC517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81BD-89B2-29B6-EDF5-F4E2C14B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79C1-9136-410E-A602-AAFA3C19F65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A4407-09C7-1510-C0AF-A070EE8E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EBDB3-5CAE-86C7-49ED-8CA59659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B3BB-3F95-43F2-9525-A857C447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9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4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53016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66014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8472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2057400"/>
            <a:ext cx="5994400" cy="2743200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994400" cy="2743200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26070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16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16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16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16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90968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81438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41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24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97617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8443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6258-F069-79CA-F94F-463BD7A6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3E38-D03D-B798-7C83-1A8AAA4DF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21CD2-2F70-4CFF-4A05-488E244C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79C1-9136-410E-A602-AAFA3C19F65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D9446-673A-32AA-F6C7-72652450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2B8AB-3179-BDA2-65C9-53EEB333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B3BB-3F95-43F2-9525-A857C447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20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512048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4800600"/>
          </a:xfrm>
        </p:spPr>
        <p:txBody>
          <a:bodyPr vert="eaVert"/>
          <a:lstStyle>
            <a:lvl2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04298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92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7A25-6DDC-FE4A-FF2E-CF4CD533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0E612-BE92-FCEA-1BAE-A95441628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DF9E-8315-3FC9-9E7F-E8B76B38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79C1-9136-410E-A602-AAFA3C19F65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07055-3B8C-AC5B-3ADD-4134B5C2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0AAA9-1C01-E970-56F1-93EE1783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B3BB-3F95-43F2-9525-A857C447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E5A5-3FBF-4314-8FA8-5431725D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B066-BE3F-1170-94A8-B539F59D0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16408-2F25-B9B9-66B8-DB3FD17B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D7789-77A1-ED19-AE82-6FDCD45E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79C1-9136-410E-A602-AAFA3C19F65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6A296-5E34-0570-95EA-DCC93117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40124-20BD-759C-EFDA-F5A70BD0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B3BB-3F95-43F2-9525-A857C447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AD4E-5BBF-B20C-8E96-A2C67E27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9FCDB-A201-390D-FE84-2E090FEB3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3F62F-D83A-5069-5EFA-B15EB4BD2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B2636-392F-395B-40C9-E1A80773F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14EE9-C92E-E290-5E7B-B575B01AE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40F9B-B6B2-5121-F059-C433BCCE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79C1-9136-410E-A602-AAFA3C19F65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1966B-C28F-B2D8-1634-FCCFBF73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3F389-0C27-EC60-524F-D9E5BFB7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B3BB-3F95-43F2-9525-A857C447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8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C2C1-6B2C-DF81-4432-F9655D0D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F6575-842C-92F9-B45E-99269F7B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79C1-9136-410E-A602-AAFA3C19F65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E8536-260B-F4E9-7A86-77BE2676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67A35-011F-B7D5-7BE3-7750D6BB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B3BB-3F95-43F2-9525-A857C447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6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745DFA-2F57-71E3-628B-08DB5D22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79C1-9136-410E-A602-AAFA3C19F65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B1176-4D82-1CDB-94E1-4000CF2C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51559-A7B9-87D0-3E84-F5ADA904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B3BB-3F95-43F2-9525-A857C447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6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64F3-8DB4-265E-0AD3-39DBF6BB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1CE8D-A4CE-95F6-FA29-F5E2A15F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8B757-9E4D-D545-833F-F00B1FDBB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BDCFA-7A4C-5FF2-DAE3-69DCC113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79C1-9136-410E-A602-AAFA3C19F65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A767-02F0-DE0F-0735-47D09F73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29445-F95B-7703-37C7-15949C75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B3BB-3F95-43F2-9525-A857C447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1C75-78DE-D89E-C664-74C5AAFC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E3C1F-9952-2AD7-12D0-FEDE10D35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46CBE-C878-B474-D85A-E55781EB5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C166F-5B5C-25FD-DD26-538CB497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79C1-9136-410E-A602-AAFA3C19F65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8CB5-780B-4A25-A618-A3AA568E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D6639-DED4-366C-58FE-E07DEE84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AB3BB-3F95-43F2-9525-A857C447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9B3AA-C3C9-8B31-3A70-ADBFAB03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654E1-B1A7-EF9A-6E9F-C072A42D6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DB23E-62D0-6876-045C-D8A7C58F8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79C1-9136-410E-A602-AAFA3C19F65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1E89-DEAD-88F7-BE61-0E0545F67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D215-8654-5E85-67BC-783933380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AB3BB-3F95-43F2-9525-A857C4476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0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FFC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057400"/>
            <a:ext cx="1219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9222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ctr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kumimoji="1" sz="4400">
          <a:solidFill>
            <a:schemeClr val="tx1"/>
          </a:solidFill>
          <a:latin typeface="Daum_SemiBold" panose="02000700060000000000" pitchFamily="2" charset="-127"/>
          <a:ea typeface="Daum_SemiBold" panose="02000700060000000000" pitchFamily="2" charset="-127"/>
          <a:cs typeface="+mn-cs"/>
        </a:defRPr>
      </a:lvl1pPr>
      <a:lvl2pPr marL="742950" indent="-285750" algn="ctr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ctr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ctr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ctr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ctr" rtl="0" fontAlgn="base" latinLnBrk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ctr" rtl="0" fontAlgn="base" latinLnBrk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ctr" rtl="0" fontAlgn="base" latinLnBrk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ctr" rtl="0" fontAlgn="base" latinLnBrk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91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High and lifted up</a:t>
            </a:r>
          </a:p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Jesus Son of God</a:t>
            </a:r>
          </a:p>
        </p:txBody>
      </p:sp>
    </p:spTree>
    <p:extLst>
      <p:ext uri="{BB962C8B-B14F-4D97-AF65-F5344CB8AC3E}">
        <p14:creationId xmlns:p14="http://schemas.microsoft.com/office/powerpoint/2010/main" val="88606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24F07-F34F-8FA8-5226-BE22E8894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7DC8EF5-182F-6E1F-C724-593E6978D2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The darling of heaven crucified</a:t>
            </a:r>
          </a:p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en-US" altLang="ko-KR" sz="60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Worthy is the Lamb</a:t>
            </a:r>
          </a:p>
        </p:txBody>
      </p:sp>
    </p:spTree>
    <p:extLst>
      <p:ext uri="{BB962C8B-B14F-4D97-AF65-F5344CB8AC3E}">
        <p14:creationId xmlns:p14="http://schemas.microsoft.com/office/powerpoint/2010/main" val="179124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Thank you for the cross Lord</a:t>
            </a:r>
          </a:p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Thank you for the price you paid</a:t>
            </a:r>
          </a:p>
        </p:txBody>
      </p:sp>
    </p:spTree>
    <p:extLst>
      <p:ext uri="{BB962C8B-B14F-4D97-AF65-F5344CB8AC3E}">
        <p14:creationId xmlns:p14="http://schemas.microsoft.com/office/powerpoint/2010/main" val="251311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Bearing all my sin and shame</a:t>
            </a:r>
          </a:p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In love you came</a:t>
            </a:r>
          </a:p>
        </p:txBody>
      </p:sp>
    </p:spTree>
    <p:extLst>
      <p:ext uri="{BB962C8B-B14F-4D97-AF65-F5344CB8AC3E}">
        <p14:creationId xmlns:p14="http://schemas.microsoft.com/office/powerpoint/2010/main" val="420575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EAF38-7600-9442-DB85-939332A6C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C777554-88FC-ED04-B238-6E2E39BADA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And gave amazing grace</a:t>
            </a:r>
          </a:p>
        </p:txBody>
      </p:sp>
    </p:spTree>
    <p:extLst>
      <p:ext uri="{BB962C8B-B14F-4D97-AF65-F5344CB8AC3E}">
        <p14:creationId xmlns:p14="http://schemas.microsoft.com/office/powerpoint/2010/main" val="317053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Thank you for this love Lord</a:t>
            </a:r>
          </a:p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Thank you for the nail pierced hands</a:t>
            </a:r>
          </a:p>
        </p:txBody>
      </p:sp>
    </p:spTree>
    <p:extLst>
      <p:ext uri="{BB962C8B-B14F-4D97-AF65-F5344CB8AC3E}">
        <p14:creationId xmlns:p14="http://schemas.microsoft.com/office/powerpoint/2010/main" val="71467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Washed me in your cleansing flow</a:t>
            </a:r>
          </a:p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Now all I know is</a:t>
            </a:r>
          </a:p>
        </p:txBody>
      </p:sp>
    </p:spTree>
    <p:extLst>
      <p:ext uri="{BB962C8B-B14F-4D97-AF65-F5344CB8AC3E}">
        <p14:creationId xmlns:p14="http://schemas.microsoft.com/office/powerpoint/2010/main" val="86734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822C4-049F-635B-F264-4C88F634A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656AAB6-3F02-DEF2-C4FB-F21472559E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Your forgiveness and embrace</a:t>
            </a:r>
          </a:p>
        </p:txBody>
      </p:sp>
    </p:spTree>
    <p:extLst>
      <p:ext uri="{BB962C8B-B14F-4D97-AF65-F5344CB8AC3E}">
        <p14:creationId xmlns:p14="http://schemas.microsoft.com/office/powerpoint/2010/main" val="52534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Worthy is the Lamb</a:t>
            </a:r>
          </a:p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Seated on the throne</a:t>
            </a:r>
          </a:p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en-US" altLang="ko-KR" sz="60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58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CCDBF-FC5A-0DD5-7D0A-CAC4D08AE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D2ED70A-C4AC-44B1-366C-6A8F515A06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Crown you now with many crowns</a:t>
            </a:r>
          </a:p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You reign victorious</a:t>
            </a:r>
          </a:p>
        </p:txBody>
      </p:sp>
    </p:spTree>
    <p:extLst>
      <p:ext uri="{BB962C8B-B14F-4D97-AF65-F5344CB8AC3E}">
        <p14:creationId xmlns:p14="http://schemas.microsoft.com/office/powerpoint/2010/main" val="5151687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EE460FD-1A8F-41CD-8385-46087B6FB69C}" vid="{E1385431-36CB-4BDC-A4D1-1ABFE0846E9C}"/>
    </a:ext>
  </a:extLst>
</a:theme>
</file>

<file path=ppt/theme/theme2.xml><?xml version="1.0" encoding="utf-8"?>
<a:theme xmlns:a="http://schemas.openxmlformats.org/drawingml/2006/main" name="1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ICP</Template>
  <TotalTime>0</TotalTime>
  <Words>89</Words>
  <Application>Microsoft Macintosh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굴림</vt:lpstr>
      <vt:lpstr>Arial</vt:lpstr>
      <vt:lpstr>Calibri</vt:lpstr>
      <vt:lpstr>Daum_SemiBold</vt:lpstr>
      <vt:lpstr>Theme1</vt:lpstr>
      <vt:lpstr>1_기본 디자인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Moore</dc:creator>
  <cp:lastModifiedBy>Ryan Moore</cp:lastModifiedBy>
  <cp:revision>1</cp:revision>
  <dcterms:created xsi:type="dcterms:W3CDTF">2025-10-19T17:06:43Z</dcterms:created>
  <dcterms:modified xsi:type="dcterms:W3CDTF">2025-10-19T17:07:00Z</dcterms:modified>
</cp:coreProperties>
</file>